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119"/>
  </p:notesMasterIdLst>
  <p:handoutMasterIdLst>
    <p:handoutMasterId r:id="rId120"/>
  </p:handoutMasterIdLst>
  <p:sldIdLst>
    <p:sldId id="288" r:id="rId2"/>
    <p:sldId id="619" r:id="rId3"/>
    <p:sldId id="630" r:id="rId4"/>
    <p:sldId id="605" r:id="rId5"/>
    <p:sldId id="606" r:id="rId6"/>
    <p:sldId id="607" r:id="rId7"/>
    <p:sldId id="608" r:id="rId8"/>
    <p:sldId id="610" r:id="rId9"/>
    <p:sldId id="697" r:id="rId10"/>
    <p:sldId id="611" r:id="rId11"/>
    <p:sldId id="612" r:id="rId12"/>
    <p:sldId id="631" r:id="rId13"/>
    <p:sldId id="632" r:id="rId14"/>
    <p:sldId id="699" r:id="rId15"/>
    <p:sldId id="700" r:id="rId16"/>
    <p:sldId id="701" r:id="rId17"/>
    <p:sldId id="702" r:id="rId18"/>
    <p:sldId id="703" r:id="rId19"/>
    <p:sldId id="704" r:id="rId20"/>
    <p:sldId id="705" r:id="rId21"/>
    <p:sldId id="706" r:id="rId22"/>
    <p:sldId id="707" r:id="rId23"/>
    <p:sldId id="708" r:id="rId24"/>
    <p:sldId id="709" r:id="rId25"/>
    <p:sldId id="710" r:id="rId26"/>
    <p:sldId id="711" r:id="rId27"/>
    <p:sldId id="712" r:id="rId28"/>
    <p:sldId id="713" r:id="rId29"/>
    <p:sldId id="715" r:id="rId30"/>
    <p:sldId id="614" r:id="rId31"/>
    <p:sldId id="613" r:id="rId32"/>
    <p:sldId id="615" r:id="rId33"/>
    <p:sldId id="618" r:id="rId34"/>
    <p:sldId id="634" r:id="rId35"/>
    <p:sldId id="635" r:id="rId36"/>
    <p:sldId id="637" r:id="rId37"/>
    <p:sldId id="641" r:id="rId38"/>
    <p:sldId id="642" r:id="rId39"/>
    <p:sldId id="643" r:id="rId40"/>
    <p:sldId id="645" r:id="rId41"/>
    <p:sldId id="646" r:id="rId42"/>
    <p:sldId id="647" r:id="rId43"/>
    <p:sldId id="648" r:id="rId44"/>
    <p:sldId id="670" r:id="rId45"/>
    <p:sldId id="671" r:id="rId46"/>
    <p:sldId id="649" r:id="rId47"/>
    <p:sldId id="650" r:id="rId48"/>
    <p:sldId id="651" r:id="rId49"/>
    <p:sldId id="652" r:id="rId50"/>
    <p:sldId id="653" r:id="rId51"/>
    <p:sldId id="672" r:id="rId52"/>
    <p:sldId id="673" r:id="rId53"/>
    <p:sldId id="674" r:id="rId54"/>
    <p:sldId id="676" r:id="rId55"/>
    <p:sldId id="675" r:id="rId56"/>
    <p:sldId id="677" r:id="rId57"/>
    <p:sldId id="678" r:id="rId58"/>
    <p:sldId id="654" r:id="rId59"/>
    <p:sldId id="655" r:id="rId60"/>
    <p:sldId id="656" r:id="rId61"/>
    <p:sldId id="680" r:id="rId62"/>
    <p:sldId id="681" r:id="rId63"/>
    <p:sldId id="682" r:id="rId64"/>
    <p:sldId id="657" r:id="rId65"/>
    <p:sldId id="658" r:id="rId66"/>
    <p:sldId id="660" r:id="rId67"/>
    <p:sldId id="661" r:id="rId68"/>
    <p:sldId id="662" r:id="rId69"/>
    <p:sldId id="663" r:id="rId70"/>
    <p:sldId id="664" r:id="rId71"/>
    <p:sldId id="665" r:id="rId72"/>
    <p:sldId id="666" r:id="rId73"/>
    <p:sldId id="685" r:id="rId74"/>
    <p:sldId id="686" r:id="rId75"/>
    <p:sldId id="687" r:id="rId76"/>
    <p:sldId id="689" r:id="rId77"/>
    <p:sldId id="688" r:id="rId78"/>
    <p:sldId id="690" r:id="rId79"/>
    <p:sldId id="691" r:id="rId80"/>
    <p:sldId id="692" r:id="rId81"/>
    <p:sldId id="693" r:id="rId82"/>
    <p:sldId id="696" r:id="rId83"/>
    <p:sldId id="695" r:id="rId84"/>
    <p:sldId id="667" r:id="rId85"/>
    <p:sldId id="717" r:id="rId86"/>
    <p:sldId id="718" r:id="rId87"/>
    <p:sldId id="719" r:id="rId88"/>
    <p:sldId id="720" r:id="rId89"/>
    <p:sldId id="721" r:id="rId90"/>
    <p:sldId id="722" r:id="rId91"/>
    <p:sldId id="723" r:id="rId92"/>
    <p:sldId id="724" r:id="rId93"/>
    <p:sldId id="725" r:id="rId94"/>
    <p:sldId id="726" r:id="rId95"/>
    <p:sldId id="727" r:id="rId96"/>
    <p:sldId id="728" r:id="rId97"/>
    <p:sldId id="729" r:id="rId98"/>
    <p:sldId id="730" r:id="rId99"/>
    <p:sldId id="731" r:id="rId100"/>
    <p:sldId id="732" r:id="rId101"/>
    <p:sldId id="733" r:id="rId102"/>
    <p:sldId id="734" r:id="rId103"/>
    <p:sldId id="735" r:id="rId104"/>
    <p:sldId id="736" r:id="rId105"/>
    <p:sldId id="738" r:id="rId106"/>
    <p:sldId id="739" r:id="rId107"/>
    <p:sldId id="740" r:id="rId108"/>
    <p:sldId id="748" r:id="rId109"/>
    <p:sldId id="749" r:id="rId110"/>
    <p:sldId id="750" r:id="rId111"/>
    <p:sldId id="755" r:id="rId112"/>
    <p:sldId id="756" r:id="rId113"/>
    <p:sldId id="757" r:id="rId114"/>
    <p:sldId id="783" r:id="rId115"/>
    <p:sldId id="784" r:id="rId116"/>
    <p:sldId id="785" r:id="rId117"/>
    <p:sldId id="786" r:id="rId118"/>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1" hangingPunct="1">
      <a:defRPr sz="2000" kern="1200">
        <a:solidFill>
          <a:schemeClr val="tx1"/>
        </a:solidFill>
        <a:latin typeface="Arial" charset="0"/>
        <a:ea typeface="+mn-ea"/>
        <a:cs typeface="Arial" charset="0"/>
      </a:defRPr>
    </a:lvl6pPr>
    <a:lvl7pPr marL="2743200" algn="l" defTabSz="914400" rtl="0" eaLnBrk="1" latinLnBrk="1" hangingPunct="1">
      <a:defRPr sz="2000" kern="1200">
        <a:solidFill>
          <a:schemeClr val="tx1"/>
        </a:solidFill>
        <a:latin typeface="Arial" charset="0"/>
        <a:ea typeface="+mn-ea"/>
        <a:cs typeface="Arial" charset="0"/>
      </a:defRPr>
    </a:lvl7pPr>
    <a:lvl8pPr marL="3200400" algn="l" defTabSz="914400" rtl="0" eaLnBrk="1" latinLnBrk="1" hangingPunct="1">
      <a:defRPr sz="2000" kern="1200">
        <a:solidFill>
          <a:schemeClr val="tx1"/>
        </a:solidFill>
        <a:latin typeface="Arial" charset="0"/>
        <a:ea typeface="+mn-ea"/>
        <a:cs typeface="Arial" charset="0"/>
      </a:defRPr>
    </a:lvl8pPr>
    <a:lvl9pPr marL="3657600" algn="l" defTabSz="914400" rtl="0" eaLnBrk="1" latinLnBrk="1"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222">
          <p15:clr>
            <a:srgbClr val="A4A3A4"/>
          </p15:clr>
        </p15:guide>
        <p15:guide id="2" pos="2882">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A2D"/>
    <a:srgbClr val="B42D23"/>
    <a:srgbClr val="AD0003"/>
    <a:srgbClr val="6361BA"/>
    <a:srgbClr val="525EC3"/>
    <a:srgbClr val="60B4F0"/>
    <a:srgbClr val="5FB5F0"/>
    <a:srgbClr val="69C830"/>
    <a:srgbClr val="64BE2E"/>
    <a:srgbClr val="4745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밝은 스타일 1 - 강조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1" autoAdjust="0"/>
    <p:restoredTop sz="95448" autoAdjust="0"/>
  </p:normalViewPr>
  <p:slideViewPr>
    <p:cSldViewPr snapToGrid="0">
      <p:cViewPr varScale="1">
        <p:scale>
          <a:sx n="91" d="100"/>
          <a:sy n="91" d="100"/>
        </p:scale>
        <p:origin x="1218" y="66"/>
      </p:cViewPr>
      <p:guideLst>
        <p:guide orient="horz" pos="2222"/>
        <p:guide pos="2882"/>
        <p:guide pos="2880"/>
      </p:guideLst>
    </p:cSldViewPr>
  </p:slideViewPr>
  <p:notesTextViewPr>
    <p:cViewPr>
      <p:scale>
        <a:sx n="100" d="100"/>
        <a:sy n="100" d="100"/>
      </p:scale>
      <p:origin x="0" y="0"/>
    </p:cViewPr>
  </p:notesTextViewPr>
  <p:sorterViewPr>
    <p:cViewPr>
      <p:scale>
        <a:sx n="66" d="100"/>
        <a:sy n="66" d="100"/>
      </p:scale>
      <p:origin x="0" y="882"/>
    </p:cViewPr>
  </p:sorterViewPr>
  <p:notesViewPr>
    <p:cSldViewPr snapToGrid="0">
      <p:cViewPr varScale="1">
        <p:scale>
          <a:sx n="95" d="100"/>
          <a:sy n="95" d="100"/>
        </p:scale>
        <p:origin x="-40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굴림" charset="-127"/>
                <a:cs typeface="+mn-cs"/>
              </a:defRPr>
            </a:lvl1pPr>
          </a:lstStyle>
          <a:p>
            <a:pPr>
              <a:defRPr/>
            </a:pPr>
            <a:endParaRPr lang="en-US" altLang="ko-KR"/>
          </a:p>
        </p:txBody>
      </p:sp>
      <p:sp>
        <p:nvSpPr>
          <p:cNvPr id="819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굴림" charset="-127"/>
                <a:cs typeface="+mn-cs"/>
              </a:defRPr>
            </a:lvl1pPr>
          </a:lstStyle>
          <a:p>
            <a:pPr>
              <a:defRPr/>
            </a:pPr>
            <a:endParaRPr lang="en-US" altLang="ko-KR"/>
          </a:p>
        </p:txBody>
      </p:sp>
      <p:sp>
        <p:nvSpPr>
          <p:cNvPr id="819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굴림" charset="-127"/>
                <a:cs typeface="+mn-cs"/>
              </a:defRPr>
            </a:lvl1pPr>
          </a:lstStyle>
          <a:p>
            <a:pPr>
              <a:defRPr/>
            </a:pPr>
            <a:endParaRPr lang="en-US" altLang="ko-KR"/>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굴림" charset="-127"/>
                <a:cs typeface="+mn-cs"/>
              </a:defRPr>
            </a:lvl1pPr>
          </a:lstStyle>
          <a:p>
            <a:pPr>
              <a:defRPr/>
            </a:pPr>
            <a:fld id="{44B68EE0-4410-487B-8EF2-AB4C8DC9B547}" type="slidenum">
              <a:rPr lang="en-US" altLang="ko-KR"/>
              <a:pPr>
                <a:defRPr/>
              </a:pPr>
              <a:t>‹#›</a:t>
            </a:fld>
            <a:endParaRPr lang="en-US" altLang="ko-KR"/>
          </a:p>
        </p:txBody>
      </p:sp>
    </p:spTree>
    <p:extLst>
      <p:ext uri="{BB962C8B-B14F-4D97-AF65-F5344CB8AC3E}">
        <p14:creationId xmlns:p14="http://schemas.microsoft.com/office/powerpoint/2010/main" val="2515817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굴림" charset="-127"/>
              </a:defRPr>
            </a:lvl1pPr>
          </a:lstStyle>
          <a:p>
            <a:pPr>
              <a:defRPr/>
            </a:pPr>
            <a:endParaRPr lang="de-DE" altLang="ko-KR"/>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굴림" charset="-127"/>
              </a:defRPr>
            </a:lvl1pPr>
          </a:lstStyle>
          <a:p>
            <a:pPr>
              <a:defRPr/>
            </a:pPr>
            <a:endParaRPr lang="de-DE" altLang="ko-KR"/>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굴림" charset="-127"/>
              </a:defRPr>
            </a:lvl1pPr>
          </a:lstStyle>
          <a:p>
            <a:pPr>
              <a:defRPr/>
            </a:pPr>
            <a:endParaRPr lang="de-DE" altLang="ko-K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굴림" charset="-127"/>
              </a:defRPr>
            </a:lvl1pPr>
          </a:lstStyle>
          <a:p>
            <a:pPr>
              <a:defRPr/>
            </a:pPr>
            <a:fld id="{81967304-A513-47CF-AA1B-1F2A36BB6376}" type="slidenum">
              <a:rPr lang="de-DE" altLang="ko-KR"/>
              <a:pPr>
                <a:defRPr/>
              </a:pPr>
              <a:t>‹#›</a:t>
            </a:fld>
            <a:endParaRPr lang="de-DE" altLang="ko-KR"/>
          </a:p>
        </p:txBody>
      </p:sp>
    </p:spTree>
    <p:extLst>
      <p:ext uri="{BB962C8B-B14F-4D97-AF65-F5344CB8AC3E}">
        <p14:creationId xmlns:p14="http://schemas.microsoft.com/office/powerpoint/2010/main" val="30695361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슬라이드 이미지 개체 틀 1"/>
          <p:cNvSpPr>
            <a:spLocks noGrp="1" noRot="1" noChangeAspect="1" noTextEdit="1"/>
          </p:cNvSpPr>
          <p:nvPr>
            <p:ph type="sldImg"/>
          </p:nvPr>
        </p:nvSpPr>
        <p:spPr>
          <a:ln/>
        </p:spPr>
      </p:sp>
      <p:sp>
        <p:nvSpPr>
          <p:cNvPr id="97283" name="슬라이드 노트 개체 틀 2"/>
          <p:cNvSpPr>
            <a:spLocks noGrp="1"/>
          </p:cNvSpPr>
          <p:nvPr>
            <p:ph type="body" idx="1"/>
          </p:nvPr>
        </p:nvSpPr>
        <p:spPr>
          <a:noFill/>
        </p:spPr>
        <p:txBody>
          <a:bodyPr/>
          <a:lstStyle/>
          <a:p>
            <a:pPr eaLnBrk="1" hangingPunct="1"/>
            <a:r>
              <a:rPr lang="ko-KR" altLang="en-US" b="1" smtClean="0"/>
              <a:t>제목</a:t>
            </a:r>
          </a:p>
          <a:p>
            <a:pPr eaLnBrk="1" hangingPunct="1"/>
            <a:endParaRPr lang="ko-KR" altLang="en-US" smtClean="0"/>
          </a:p>
        </p:txBody>
      </p:sp>
      <p:sp>
        <p:nvSpPr>
          <p:cNvPr id="97284" name="슬라이드 번호 개체 틀 3"/>
          <p:cNvSpPr>
            <a:spLocks noGrp="1"/>
          </p:cNvSpPr>
          <p:nvPr>
            <p:ph type="sldNum" sz="quarter" idx="5"/>
          </p:nvPr>
        </p:nvSpPr>
        <p:spPr>
          <a:noFill/>
          <a:ln>
            <a:miter lim="800000"/>
            <a:headEnd/>
            <a:tailEnd/>
          </a:ln>
        </p:spPr>
        <p:txBody>
          <a:bodyPr/>
          <a:lstStyle/>
          <a:p>
            <a:fld id="{EA9CD229-E015-41A6-82DB-0BA46A5E16F3}" type="slidenum">
              <a:rPr lang="de-DE" altLang="ko-KR" smtClean="0"/>
              <a:pPr/>
              <a:t>1</a:t>
            </a:fld>
            <a:endParaRPr lang="de-DE" altLang="ko-KR" smtClean="0"/>
          </a:p>
        </p:txBody>
      </p:sp>
    </p:spTree>
    <p:extLst>
      <p:ext uri="{BB962C8B-B14F-4D97-AF65-F5344CB8AC3E}">
        <p14:creationId xmlns:p14="http://schemas.microsoft.com/office/powerpoint/2010/main" val="1354015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22</a:t>
            </a:fld>
            <a:endParaRPr lang="ko-KR" altLang="en-US"/>
          </a:p>
        </p:txBody>
      </p:sp>
    </p:spTree>
    <p:extLst>
      <p:ext uri="{BB962C8B-B14F-4D97-AF65-F5344CB8AC3E}">
        <p14:creationId xmlns:p14="http://schemas.microsoft.com/office/powerpoint/2010/main" val="1504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23</a:t>
            </a:fld>
            <a:endParaRPr lang="ko-KR" altLang="en-US"/>
          </a:p>
        </p:txBody>
      </p:sp>
    </p:spTree>
    <p:extLst>
      <p:ext uri="{BB962C8B-B14F-4D97-AF65-F5344CB8AC3E}">
        <p14:creationId xmlns:p14="http://schemas.microsoft.com/office/powerpoint/2010/main" val="268809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24</a:t>
            </a:fld>
            <a:endParaRPr lang="ko-KR" altLang="en-US"/>
          </a:p>
        </p:txBody>
      </p:sp>
    </p:spTree>
    <p:extLst>
      <p:ext uri="{BB962C8B-B14F-4D97-AF65-F5344CB8AC3E}">
        <p14:creationId xmlns:p14="http://schemas.microsoft.com/office/powerpoint/2010/main" val="559654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25</a:t>
            </a:fld>
            <a:endParaRPr lang="ko-KR" altLang="en-US"/>
          </a:p>
        </p:txBody>
      </p:sp>
    </p:spTree>
    <p:extLst>
      <p:ext uri="{BB962C8B-B14F-4D97-AF65-F5344CB8AC3E}">
        <p14:creationId xmlns:p14="http://schemas.microsoft.com/office/powerpoint/2010/main" val="72734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26</a:t>
            </a:fld>
            <a:endParaRPr lang="ko-KR" altLang="en-US"/>
          </a:p>
        </p:txBody>
      </p:sp>
    </p:spTree>
    <p:extLst>
      <p:ext uri="{BB962C8B-B14F-4D97-AF65-F5344CB8AC3E}">
        <p14:creationId xmlns:p14="http://schemas.microsoft.com/office/powerpoint/2010/main" val="3351141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27</a:t>
            </a:fld>
            <a:endParaRPr lang="ko-KR" altLang="en-US"/>
          </a:p>
        </p:txBody>
      </p:sp>
    </p:spTree>
    <p:extLst>
      <p:ext uri="{BB962C8B-B14F-4D97-AF65-F5344CB8AC3E}">
        <p14:creationId xmlns:p14="http://schemas.microsoft.com/office/powerpoint/2010/main" val="526871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14</a:t>
            </a:fld>
            <a:endParaRPr lang="ko-KR" altLang="en-US"/>
          </a:p>
        </p:txBody>
      </p:sp>
    </p:spTree>
    <p:extLst>
      <p:ext uri="{BB962C8B-B14F-4D97-AF65-F5344CB8AC3E}">
        <p14:creationId xmlns:p14="http://schemas.microsoft.com/office/powerpoint/2010/main" val="72152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15</a:t>
            </a:fld>
            <a:endParaRPr lang="ko-KR" altLang="en-US"/>
          </a:p>
        </p:txBody>
      </p:sp>
    </p:spTree>
    <p:extLst>
      <p:ext uri="{BB962C8B-B14F-4D97-AF65-F5344CB8AC3E}">
        <p14:creationId xmlns:p14="http://schemas.microsoft.com/office/powerpoint/2010/main" val="159454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16</a:t>
            </a:fld>
            <a:endParaRPr lang="ko-KR" altLang="en-US"/>
          </a:p>
        </p:txBody>
      </p:sp>
    </p:spTree>
    <p:extLst>
      <p:ext uri="{BB962C8B-B14F-4D97-AF65-F5344CB8AC3E}">
        <p14:creationId xmlns:p14="http://schemas.microsoft.com/office/powerpoint/2010/main" val="315889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fontAlgn="base" latinLnBrk="1"/>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17</a:t>
            </a:fld>
            <a:endParaRPr lang="ko-KR" altLang="en-US"/>
          </a:p>
        </p:txBody>
      </p:sp>
    </p:spTree>
    <p:extLst>
      <p:ext uri="{BB962C8B-B14F-4D97-AF65-F5344CB8AC3E}">
        <p14:creationId xmlns:p14="http://schemas.microsoft.com/office/powerpoint/2010/main" val="425398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18</a:t>
            </a:fld>
            <a:endParaRPr lang="ko-KR" altLang="en-US"/>
          </a:p>
        </p:txBody>
      </p:sp>
    </p:spTree>
    <p:extLst>
      <p:ext uri="{BB962C8B-B14F-4D97-AF65-F5344CB8AC3E}">
        <p14:creationId xmlns:p14="http://schemas.microsoft.com/office/powerpoint/2010/main" val="107464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19</a:t>
            </a:fld>
            <a:endParaRPr lang="ko-KR" altLang="en-US"/>
          </a:p>
        </p:txBody>
      </p:sp>
    </p:spTree>
    <p:extLst>
      <p:ext uri="{BB962C8B-B14F-4D97-AF65-F5344CB8AC3E}">
        <p14:creationId xmlns:p14="http://schemas.microsoft.com/office/powerpoint/2010/main" val="66201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20</a:t>
            </a:fld>
            <a:endParaRPr lang="ko-KR" altLang="en-US"/>
          </a:p>
        </p:txBody>
      </p:sp>
    </p:spTree>
    <p:extLst>
      <p:ext uri="{BB962C8B-B14F-4D97-AF65-F5344CB8AC3E}">
        <p14:creationId xmlns:p14="http://schemas.microsoft.com/office/powerpoint/2010/main" val="265637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2111BC6E-C14E-4AEF-9FBF-171B3384B9BD}" type="slidenum">
              <a:rPr lang="ko-KR" altLang="en-US" smtClean="0"/>
              <a:t>21</a:t>
            </a:fld>
            <a:endParaRPr lang="ko-KR" altLang="en-US"/>
          </a:p>
        </p:txBody>
      </p:sp>
    </p:spTree>
    <p:extLst>
      <p:ext uri="{BB962C8B-B14F-4D97-AF65-F5344CB8AC3E}">
        <p14:creationId xmlns:p14="http://schemas.microsoft.com/office/powerpoint/2010/main" val="3373573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제목">
    <p:bg>
      <p:bgRef idx="1001">
        <a:schemeClr val="bg1"/>
      </p:bgRef>
    </p:bg>
    <p:spTree>
      <p:nvGrpSpPr>
        <p:cNvPr id="1" name=""/>
        <p:cNvGrpSpPr/>
        <p:nvPr/>
      </p:nvGrpSpPr>
      <p:grpSpPr>
        <a:xfrm>
          <a:off x="0" y="0"/>
          <a:ext cx="0" cy="0"/>
          <a:chOff x="0" y="0"/>
          <a:chExt cx="0" cy="0"/>
        </a:xfrm>
      </p:grpSpPr>
      <p:sp>
        <p:nvSpPr>
          <p:cNvPr id="9" name="직사각형 1"/>
          <p:cNvSpPr/>
          <p:nvPr userDrawn="1"/>
        </p:nvSpPr>
        <p:spPr bwMode="auto">
          <a:xfrm>
            <a:off x="0" y="6168571"/>
            <a:ext cx="9144000" cy="686677"/>
          </a:xfrm>
          <a:prstGeom prst="rect">
            <a:avLst/>
          </a:prstGeom>
          <a:solidFill>
            <a:srgbClr val="FA3A2D"/>
          </a:soli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2000" b="0" i="0" u="none" strike="noStrike" cap="none" normalizeH="0" baseline="0" smtClean="0">
              <a:ln>
                <a:noFill/>
              </a:ln>
              <a:solidFill>
                <a:schemeClr val="tx1"/>
              </a:solidFill>
              <a:effectLst/>
              <a:latin typeface="Arial" charset="0"/>
            </a:endParaRPr>
          </a:p>
        </p:txBody>
      </p:sp>
      <p:sp>
        <p:nvSpPr>
          <p:cNvPr id="11" name="Rectangle 7"/>
          <p:cNvSpPr>
            <a:spLocks noGrp="1" noChangeArrowheads="1"/>
          </p:cNvSpPr>
          <p:nvPr>
            <p:ph type="ctrTitle"/>
          </p:nvPr>
        </p:nvSpPr>
        <p:spPr>
          <a:xfrm>
            <a:off x="806292" y="901031"/>
            <a:ext cx="7485063" cy="1081087"/>
          </a:xfrm>
          <a:effectLst>
            <a:outerShdw blurRad="50800" dist="38100" dir="2700000" algn="tl" rotWithShape="0">
              <a:prstClr val="black">
                <a:alpha val="40000"/>
              </a:prstClr>
            </a:outerShdw>
          </a:effectLst>
        </p:spPr>
        <p:txBody>
          <a:bodyPr anchor="b"/>
          <a:lstStyle>
            <a:lvl1pPr>
              <a:lnSpc>
                <a:spcPct val="110000"/>
              </a:lnSpc>
              <a:defRPr sz="3200" b="0">
                <a:latin typeface="HY견고딕" pitchFamily="18" charset="-127"/>
                <a:ea typeface="HY견고딕" pitchFamily="18" charset="-127"/>
              </a:defRPr>
            </a:lvl1pPr>
          </a:lstStyle>
          <a:p>
            <a:pPr lvl="0"/>
            <a:r>
              <a:rPr lang="ko-KR" altLang="en-US" noProof="0" dirty="0" smtClean="0"/>
              <a:t>마스터 제목 스타일 편집</a:t>
            </a:r>
            <a:endParaRPr lang="de-DE" noProof="0" dirty="0" smtClean="0"/>
          </a:p>
        </p:txBody>
      </p:sp>
      <p:pic>
        <p:nvPicPr>
          <p:cNvPr id="4" name="Picture 3" descr="안드로이드(4판)_표지-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1083" y="2612570"/>
            <a:ext cx="5112917" cy="4118429"/>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본문">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031E3AC8-BFF5-4B99-8363-466D53F1F5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8" y="0"/>
            <a:ext cx="9139203" cy="6858000"/>
          </a:xfrm>
          <a:prstGeom prst="rect">
            <a:avLst/>
          </a:prstGeom>
        </p:spPr>
      </p:pic>
      <p:sp>
        <p:nvSpPr>
          <p:cNvPr id="4" name="제목 3"/>
          <p:cNvSpPr>
            <a:spLocks noGrp="1"/>
          </p:cNvSpPr>
          <p:nvPr>
            <p:ph type="title"/>
          </p:nvPr>
        </p:nvSpPr>
        <p:spPr>
          <a:xfrm>
            <a:off x="403948" y="120218"/>
            <a:ext cx="8147769" cy="387058"/>
          </a:xfrm>
        </p:spPr>
        <p:txBody>
          <a:bodyPr/>
          <a:lstStyle>
            <a:lvl1pPr>
              <a:defRPr sz="2800" b="0">
                <a:latin typeface="HY헤드라인M" panose="02030600000101010101" pitchFamily="18" charset="-127"/>
                <a:ea typeface="HY헤드라인M" panose="02030600000101010101" pitchFamily="18" charset="-127"/>
              </a:defRPr>
            </a:lvl1pPr>
          </a:lstStyle>
          <a:p>
            <a:r>
              <a:rPr lang="ko-KR" altLang="en-US" dirty="0" smtClean="0"/>
              <a:t>마스터 제목 스타일 편집</a:t>
            </a:r>
            <a:endParaRPr lang="ko-KR" altLang="en-US" dirty="0"/>
          </a:p>
        </p:txBody>
      </p:sp>
      <p:sp>
        <p:nvSpPr>
          <p:cNvPr id="6" name="텍스트 개체 틀 5"/>
          <p:cNvSpPr>
            <a:spLocks noGrp="1"/>
          </p:cNvSpPr>
          <p:nvPr>
            <p:ph type="body" sz="quarter" idx="10" hasCustomPrompt="1"/>
          </p:nvPr>
        </p:nvSpPr>
        <p:spPr>
          <a:xfrm>
            <a:off x="394853" y="1059151"/>
            <a:ext cx="8362951" cy="5153455"/>
          </a:xfrm>
        </p:spPr>
        <p:txBody>
          <a:bodyPr/>
          <a:lstStyle>
            <a:lvl1pPr marL="180975" indent="-180975">
              <a:lnSpc>
                <a:spcPct val="100000"/>
              </a:lnSpc>
              <a:spcAft>
                <a:spcPts val="1800"/>
              </a:spcAft>
              <a:buFont typeface="Wingdings" panose="05000000000000000000" pitchFamily="2" charset="2"/>
              <a:buChar char="v"/>
              <a:defRPr sz="2600" b="0" spc="0">
                <a:latin typeface="KoPub돋움체 Bold" panose="02020603020101020101" pitchFamily="18" charset="-127"/>
                <a:ea typeface="KoPub돋움체 Bold" panose="02020603020101020101" pitchFamily="18" charset="-127"/>
              </a:defRPr>
            </a:lvl1pPr>
            <a:lvl2pPr marL="444500" indent="-261938">
              <a:lnSpc>
                <a:spcPct val="100000"/>
              </a:lnSpc>
              <a:spcAft>
                <a:spcPts val="1800"/>
              </a:spcAft>
              <a:buFont typeface="Wingdings" panose="05000000000000000000" pitchFamily="2" charset="2"/>
              <a:buChar char="l"/>
              <a:defRPr sz="2200" spc="0">
                <a:latin typeface="KoPub돋움체 Medium" panose="02020603020101020101" pitchFamily="18" charset="-127"/>
                <a:ea typeface="KoPub돋움체 Medium" panose="02020603020101020101" pitchFamily="18" charset="-127"/>
              </a:defRPr>
            </a:lvl2pPr>
            <a:lvl3pPr marL="720725" indent="-274638">
              <a:lnSpc>
                <a:spcPct val="100000"/>
              </a:lnSpc>
              <a:spcAft>
                <a:spcPts val="1800"/>
              </a:spcAft>
              <a:buFont typeface="Wingdings" panose="05000000000000000000" pitchFamily="2" charset="2"/>
              <a:buChar char="§"/>
              <a:defRPr sz="2000" spc="0">
                <a:latin typeface="KoPub돋움체 Light" panose="02020603020101020101" pitchFamily="18" charset="-127"/>
                <a:ea typeface="KoPub돋움체 Light" panose="02020603020101020101" pitchFamily="18" charset="-127"/>
              </a:defRPr>
            </a:lvl3pPr>
            <a:lvl4pPr>
              <a:lnSpc>
                <a:spcPct val="100000"/>
              </a:lnSpc>
              <a:spcAft>
                <a:spcPts val="1800"/>
              </a:spcAft>
              <a:defRPr spc="0">
                <a:latin typeface="HY견고딕" panose="02030600000101010101" pitchFamily="18" charset="-127"/>
                <a:ea typeface="HY견고딕" panose="02030600000101010101" pitchFamily="18" charset="-127"/>
              </a:defRPr>
            </a:lvl4pPr>
            <a:lvl5pPr>
              <a:lnSpc>
                <a:spcPct val="100000"/>
              </a:lnSpc>
              <a:spcAft>
                <a:spcPts val="1800"/>
              </a:spcAft>
              <a:defRPr spc="0">
                <a:latin typeface="HY견고딕" panose="02030600000101010101" pitchFamily="18" charset="-127"/>
                <a:ea typeface="HY견고딕" panose="02030600000101010101" pitchFamily="18" charset="-127"/>
              </a:defRPr>
            </a:lvl5pPr>
          </a:lstStyle>
          <a:p>
            <a:pPr lvl="0"/>
            <a:r>
              <a:rPr lang="ko-KR" altLang="en-US" dirty="0" smtClean="0"/>
              <a:t>마스터 텍스트 스타일 </a:t>
            </a:r>
            <a:r>
              <a:rPr lang="ko-KR" altLang="en-US" dirty="0" err="1" smtClean="0"/>
              <a:t>편집ㅏㅏㅏㅏㅏㅏㅏㅏㅏㅏㅏㅏㅏㅏㅏ</a:t>
            </a:r>
            <a:endParaRPr lang="ko-KR" altLang="en-US" dirty="0" smtClean="0"/>
          </a:p>
          <a:p>
            <a:pPr lvl="1"/>
            <a:r>
              <a:rPr lang="ko-KR" altLang="en-US" dirty="0" smtClean="0"/>
              <a:t>둘째 </a:t>
            </a:r>
            <a:r>
              <a:rPr lang="ko-KR" altLang="en-US" dirty="0" err="1" smtClean="0"/>
              <a:t>수준ㅏㅏㅏㅏㅏㅏㅏㅏㅏㅏㅏㅏㅏㅏㅏㅏㅏㅏㅏㅏㅏㅏㅏ</a:t>
            </a:r>
            <a:endParaRPr lang="ko-KR" altLang="en-US" dirty="0" smtClean="0"/>
          </a:p>
          <a:p>
            <a:pPr lvl="2"/>
            <a:r>
              <a:rPr lang="ko-KR" altLang="en-US" dirty="0" smtClean="0"/>
              <a:t>셋째 </a:t>
            </a:r>
            <a:r>
              <a:rPr lang="ko-KR" altLang="en-US" dirty="0" err="1" smtClean="0"/>
              <a:t>수준ㅏㅏㅏㅏㅏㅏㅏㅏㅏㅏㅏㅏㅏㅏㅏㅏㅏㅏㅏㅏㅏㅏㅏㅏㅏㅏㅏㅏㅏㅏㅏㅏ</a:t>
            </a:r>
            <a:endParaRPr lang="ko-KR" altLang="en-US" dirty="0" smtClean="0"/>
          </a:p>
          <a:p>
            <a:pPr lvl="3"/>
            <a:r>
              <a:rPr lang="ko-KR" altLang="en-US" dirty="0" smtClean="0"/>
              <a:t>넷째 수준</a:t>
            </a:r>
          </a:p>
          <a:p>
            <a:pPr lvl="4"/>
            <a:r>
              <a:rPr lang="ko-KR" altLang="en-US" dirty="0" smtClean="0"/>
              <a:t>다섯째 수준</a:t>
            </a:r>
            <a:endParaRPr lang="ko-KR" altLang="en-US" dirty="0"/>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a:t>
            </a:fld>
            <a:endParaRPr lang="ko-KR"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제목">
    <p:bg>
      <p:bgRef idx="1001">
        <a:schemeClr val="bg1"/>
      </p:bgRef>
    </p:bg>
    <p:spTree>
      <p:nvGrpSpPr>
        <p:cNvPr id="1" name=""/>
        <p:cNvGrpSpPr/>
        <p:nvPr/>
      </p:nvGrpSpPr>
      <p:grpSpPr>
        <a:xfrm>
          <a:off x="0" y="0"/>
          <a:ext cx="0" cy="0"/>
          <a:chOff x="0" y="0"/>
          <a:chExt cx="0" cy="0"/>
        </a:xfrm>
      </p:grpSpPr>
      <p:sp>
        <p:nvSpPr>
          <p:cNvPr id="13" name="WordArt 3"/>
          <p:cNvSpPr>
            <a:spLocks noChangeArrowheads="1" noChangeShapeType="1" noTextEdit="1"/>
          </p:cNvSpPr>
          <p:nvPr userDrawn="1"/>
        </p:nvSpPr>
        <p:spPr bwMode="gray">
          <a:xfrm>
            <a:off x="974435" y="1998926"/>
            <a:ext cx="4724400" cy="609600"/>
          </a:xfrm>
          <a:prstGeom prst="rect">
            <a:avLst/>
          </a:prstGeom>
        </p:spPr>
        <p:txBody>
          <a:bodyPr wrap="none" fromWordArt="1">
            <a:prstTxWarp prst="textDeflate">
              <a:avLst>
                <a:gd name="adj" fmla="val 0"/>
              </a:avLst>
            </a:prstTxWarp>
          </a:bodyPr>
          <a:lstStyle/>
          <a:p>
            <a:pPr algn="ctr">
              <a:defRPr/>
            </a:pPr>
            <a:r>
              <a:rPr lang="en-US" altLang="ko-KR"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cs typeface="+mn-cs"/>
              </a:rPr>
              <a:t>Thank You !</a:t>
            </a:r>
            <a:endParaRPr lang="ko-KR" altLang="en-US"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cs typeface="+mn-cs"/>
            </a:endParaRPr>
          </a:p>
        </p:txBody>
      </p:sp>
      <p:sp>
        <p:nvSpPr>
          <p:cNvPr id="9" name="직사각형 1"/>
          <p:cNvSpPr/>
          <p:nvPr userDrawn="1"/>
        </p:nvSpPr>
        <p:spPr bwMode="auto">
          <a:xfrm>
            <a:off x="0" y="5975797"/>
            <a:ext cx="9144000" cy="879451"/>
          </a:xfrm>
          <a:prstGeom prst="rect">
            <a:avLst/>
          </a:prstGeom>
          <a:solidFill>
            <a:srgbClr val="FA3A2D"/>
          </a:soli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2000" b="0" i="0" u="none" strike="noStrike" cap="none" normalizeH="0" baseline="0" smtClean="0">
              <a:ln>
                <a:noFill/>
              </a:ln>
              <a:solidFill>
                <a:schemeClr val="tx1"/>
              </a:solidFill>
              <a:effectLst/>
              <a:latin typeface="Arial" charset="0"/>
            </a:endParaRPr>
          </a:p>
        </p:txBody>
      </p:sp>
      <p:sp>
        <p:nvSpPr>
          <p:cNvPr id="14" name="WordArt 3"/>
          <p:cNvSpPr>
            <a:spLocks noChangeArrowheads="1" noChangeShapeType="1" noTextEdit="1"/>
          </p:cNvSpPr>
          <p:nvPr userDrawn="1"/>
        </p:nvSpPr>
        <p:spPr bwMode="gray">
          <a:xfrm>
            <a:off x="2209799" y="2920253"/>
            <a:ext cx="4724400" cy="609600"/>
          </a:xfrm>
          <a:prstGeom prst="rect">
            <a:avLst/>
          </a:prstGeom>
        </p:spPr>
        <p:txBody>
          <a:bodyPr wrap="none" fromWordArt="1">
            <a:prstTxWarp prst="textDeflate">
              <a:avLst>
                <a:gd name="adj" fmla="val 0"/>
              </a:avLst>
            </a:prstTxWarp>
          </a:bodyPr>
          <a:lstStyle/>
          <a:p>
            <a:pPr algn="ctr">
              <a:defRPr/>
            </a:pPr>
            <a:r>
              <a:rPr lang="en-US" altLang="ko-KR"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cs typeface="+mn-cs"/>
              </a:rPr>
              <a:t>Thank You !</a:t>
            </a:r>
            <a:endParaRPr lang="ko-KR" altLang="en-US" sz="5400" b="1" kern="10"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Verdana"/>
              <a:cs typeface="+mn-cs"/>
            </a:endParaRPr>
          </a:p>
        </p:txBody>
      </p:sp>
      <p:pic>
        <p:nvPicPr>
          <p:cNvPr id="2" name="그림 1"/>
          <p:cNvPicPr>
            <a:picLocks noChangeAspect="1"/>
          </p:cNvPicPr>
          <p:nvPr userDrawn="1"/>
        </p:nvPicPr>
        <p:blipFill>
          <a:blip r:embed="rId2"/>
          <a:stretch>
            <a:fillRect/>
          </a:stretch>
        </p:blipFill>
        <p:spPr>
          <a:xfrm>
            <a:off x="0" y="18988"/>
            <a:ext cx="9144000" cy="6927742"/>
          </a:xfrm>
          <a:prstGeom prst="rect">
            <a:avLst/>
          </a:prstGeom>
        </p:spPr>
      </p:pic>
      <p:sp>
        <p:nvSpPr>
          <p:cNvPr id="4" name="직사각형 3"/>
          <p:cNvSpPr/>
          <p:nvPr userDrawn="1"/>
        </p:nvSpPr>
        <p:spPr bwMode="auto">
          <a:xfrm>
            <a:off x="0" y="4417017"/>
            <a:ext cx="9144000" cy="2545214"/>
          </a:xfrm>
          <a:prstGeom prst="rect">
            <a:avLst/>
          </a:prstGeom>
          <a:gradFill flip="none" rotWithShape="1">
            <a:gsLst>
              <a:gs pos="0">
                <a:schemeClr val="accent3">
                  <a:lumMod val="67000"/>
                </a:schemeClr>
              </a:gs>
              <a:gs pos="62000">
                <a:schemeClr val="accent3">
                  <a:lumMod val="97000"/>
                  <a:lumOff val="3000"/>
                </a:schemeClr>
              </a:gs>
              <a:gs pos="100000">
                <a:schemeClr val="accent3">
                  <a:lumMod val="60000"/>
                  <a:lumOff val="40000"/>
                </a:schemeClr>
              </a:gs>
            </a:gsLst>
            <a:lin ang="16200000" scaled="1"/>
            <a:tileRect/>
          </a:gra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ko-KR"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2104436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학습목표">
    <p:spTree>
      <p:nvGrpSpPr>
        <p:cNvPr id="1" name=""/>
        <p:cNvGrpSpPr/>
        <p:nvPr/>
      </p:nvGrpSpPr>
      <p:grpSpPr>
        <a:xfrm>
          <a:off x="0" y="0"/>
          <a:ext cx="0" cy="0"/>
          <a:chOff x="0" y="0"/>
          <a:chExt cx="0" cy="0"/>
        </a:xfrm>
      </p:grpSpPr>
      <p:sp>
        <p:nvSpPr>
          <p:cNvPr id="10" name="TextBox 6"/>
          <p:cNvSpPr txBox="1">
            <a:spLocks noChangeArrowheads="1"/>
          </p:cNvSpPr>
          <p:nvPr userDrawn="1"/>
        </p:nvSpPr>
        <p:spPr bwMode="auto">
          <a:xfrm>
            <a:off x="158750" y="242888"/>
            <a:ext cx="8516938" cy="5222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defRPr/>
            </a:pPr>
            <a:r>
              <a:rPr lang="ko-KR" altLang="en-US" sz="2800" dirty="0" smtClean="0">
                <a:latin typeface="HY헤드라인M" panose="02030600000101010101" pitchFamily="18" charset="-127"/>
                <a:ea typeface="HY헤드라인M" panose="02030600000101010101" pitchFamily="18" charset="-127"/>
              </a:rPr>
              <a:t>학습목표</a:t>
            </a:r>
          </a:p>
        </p:txBody>
      </p:sp>
      <p:grpSp>
        <p:nvGrpSpPr>
          <p:cNvPr id="11" name="Group 192"/>
          <p:cNvGrpSpPr>
            <a:grpSpLocks/>
          </p:cNvGrpSpPr>
          <p:nvPr userDrawn="1"/>
        </p:nvGrpSpPr>
        <p:grpSpPr bwMode="auto">
          <a:xfrm>
            <a:off x="226419" y="941402"/>
            <a:ext cx="8675591" cy="131762"/>
            <a:chOff x="192" y="446"/>
            <a:chExt cx="5513" cy="78"/>
          </a:xfrm>
          <a:solidFill>
            <a:schemeClr val="accent6"/>
          </a:solidFill>
        </p:grpSpPr>
        <p:sp>
          <p:nvSpPr>
            <p:cNvPr id="12" name="Rectangle 193"/>
            <p:cNvSpPr>
              <a:spLocks noChangeArrowheads="1"/>
            </p:cNvSpPr>
            <p:nvPr/>
          </p:nvSpPr>
          <p:spPr bwMode="gray">
            <a:xfrm>
              <a:off x="192" y="446"/>
              <a:ext cx="1488" cy="78"/>
            </a:xfrm>
            <a:prstGeom prst="rect">
              <a:avLst/>
            </a:prstGeom>
            <a:solidFill>
              <a:srgbClr val="FA3A2D"/>
            </a:solidFill>
            <a:ln w="9525">
              <a:noFill/>
              <a:miter lim="800000"/>
              <a:headEnd/>
              <a:tailEnd/>
            </a:ln>
            <a:effectLst/>
          </p:spPr>
          <p:txBody>
            <a:bodyPr wrap="none" anchor="ctr"/>
            <a:lstStyle/>
            <a:p>
              <a:pPr>
                <a:defRPr/>
              </a:pPr>
              <a:endParaRPr lang="ko-KR" altLang="en-US" sz="1800">
                <a:solidFill>
                  <a:srgbClr val="000000"/>
                </a:solidFill>
                <a:ea typeface="굴림" charset="-127"/>
                <a:cs typeface="+mn-cs"/>
              </a:endParaRPr>
            </a:p>
          </p:txBody>
        </p:sp>
        <p:sp>
          <p:nvSpPr>
            <p:cNvPr id="13" name="Line 194"/>
            <p:cNvSpPr>
              <a:spLocks noChangeShapeType="1"/>
            </p:cNvSpPr>
            <p:nvPr/>
          </p:nvSpPr>
          <p:spPr bwMode="gray">
            <a:xfrm>
              <a:off x="192" y="519"/>
              <a:ext cx="5513" cy="0"/>
            </a:xfrm>
            <a:prstGeom prst="line">
              <a:avLst/>
            </a:prstGeom>
            <a:ln>
              <a:solidFill>
                <a:srgbClr val="FA3A2D"/>
              </a:solidFill>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ko-KR" altLang="en-US" sz="1800">
                <a:solidFill>
                  <a:srgbClr val="000000"/>
                </a:solidFill>
                <a:cs typeface="+mn-cs"/>
              </a:endParaRPr>
            </a:p>
          </p:txBody>
        </p:sp>
      </p:grpSp>
      <p:sp>
        <p:nvSpPr>
          <p:cNvPr id="14" name="직사각형 13"/>
          <p:cNvSpPr>
            <a:spLocks noChangeArrowheads="1"/>
          </p:cNvSpPr>
          <p:nvPr userDrawn="1"/>
        </p:nvSpPr>
        <p:spPr bwMode="auto">
          <a:xfrm>
            <a:off x="0" y="0"/>
            <a:ext cx="9144000" cy="211138"/>
          </a:xfrm>
          <a:prstGeom prst="rect">
            <a:avLst/>
          </a:prstGeom>
          <a:solidFill>
            <a:schemeClr val="bg1"/>
          </a:solidFill>
          <a:ln w="9525" algn="ctr">
            <a:noFill/>
            <a:round/>
            <a:headEnd/>
            <a:tailEnd/>
          </a:ln>
        </p:spPr>
        <p:txBody>
          <a:bodyPr wrap="none" lIns="90000" tIns="46800" rIns="90000" bIns="46800" anchor="ctr"/>
          <a:lstStyle/>
          <a:p>
            <a:endParaRPr lang="ko-KR" altLang="en-US">
              <a:ea typeface="굴림" charset="-127"/>
            </a:endParaRPr>
          </a:p>
        </p:txBody>
      </p:sp>
      <p:sp>
        <p:nvSpPr>
          <p:cNvPr id="15" name="내용 개체 틀 2"/>
          <p:cNvSpPr>
            <a:spLocks noGrp="1"/>
          </p:cNvSpPr>
          <p:nvPr>
            <p:ph idx="1"/>
          </p:nvPr>
        </p:nvSpPr>
        <p:spPr>
          <a:xfrm>
            <a:off x="295275" y="1489075"/>
            <a:ext cx="8524875" cy="4313238"/>
          </a:xfrm>
        </p:spPr>
        <p:txBody>
          <a:bodyPr/>
          <a:lstStyle>
            <a:lvl1pPr marL="180975" indent="-180975">
              <a:buFont typeface="Arial" pitchFamily="34" charset="0"/>
              <a:buChar char="•"/>
              <a:defRPr>
                <a:latin typeface="맑은 고딕" pitchFamily="50" charset="-127"/>
                <a:ea typeface="맑은 고딕" pitchFamily="50" charset="-127"/>
              </a:defRPr>
            </a:lvl1pPr>
          </a:lstStyle>
          <a:p>
            <a:pPr lvl="0"/>
            <a:r>
              <a:rPr lang="ko-KR" altLang="en-US" dirty="0" smtClean="0"/>
              <a:t>마스터 텍스트 스타일을 편집합니다</a:t>
            </a:r>
          </a:p>
        </p:txBody>
      </p:sp>
      <p:pic>
        <p:nvPicPr>
          <p:cNvPr id="16" name="Picture 15" descr="안드로이드(4판)_표지-2.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73" r="10077" b="21964"/>
          <a:stretch/>
        </p:blipFill>
        <p:spPr>
          <a:xfrm>
            <a:off x="7430522" y="737115"/>
            <a:ext cx="1493772" cy="260825"/>
          </a:xfrm>
          <a:prstGeom prst="rect">
            <a:avLst/>
          </a:prstGeom>
        </p:spPr>
      </p:pic>
    </p:spTree>
    <p:extLst>
      <p:ext uri="{BB962C8B-B14F-4D97-AF65-F5344CB8AC3E}">
        <p14:creationId xmlns:p14="http://schemas.microsoft.com/office/powerpoint/2010/main" val="13367754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차례">
    <p:spTree>
      <p:nvGrpSpPr>
        <p:cNvPr id="1" name=""/>
        <p:cNvGrpSpPr/>
        <p:nvPr/>
      </p:nvGrpSpPr>
      <p:grpSpPr>
        <a:xfrm>
          <a:off x="0" y="0"/>
          <a:ext cx="0" cy="0"/>
          <a:chOff x="0" y="0"/>
          <a:chExt cx="0" cy="0"/>
        </a:xfrm>
      </p:grpSpPr>
      <p:sp>
        <p:nvSpPr>
          <p:cNvPr id="17" name="TextBox 6"/>
          <p:cNvSpPr txBox="1">
            <a:spLocks noChangeArrowheads="1"/>
          </p:cNvSpPr>
          <p:nvPr userDrawn="1"/>
        </p:nvSpPr>
        <p:spPr bwMode="auto">
          <a:xfrm>
            <a:off x="158750" y="252413"/>
            <a:ext cx="8516938" cy="5222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defRPr/>
            </a:pPr>
            <a:r>
              <a:rPr lang="ko-KR" altLang="en-US" sz="2800" dirty="0" smtClean="0">
                <a:latin typeface="HY헤드라인M" panose="02030600000101010101" pitchFamily="18" charset="-127"/>
                <a:ea typeface="HY헤드라인M" panose="02030600000101010101" pitchFamily="18" charset="-127"/>
              </a:rPr>
              <a:t>차례</a:t>
            </a:r>
          </a:p>
        </p:txBody>
      </p:sp>
      <p:sp>
        <p:nvSpPr>
          <p:cNvPr id="18" name="직사각형 13"/>
          <p:cNvSpPr>
            <a:spLocks noChangeArrowheads="1"/>
          </p:cNvSpPr>
          <p:nvPr userDrawn="1"/>
        </p:nvSpPr>
        <p:spPr bwMode="auto">
          <a:xfrm>
            <a:off x="0" y="0"/>
            <a:ext cx="9144000" cy="211138"/>
          </a:xfrm>
          <a:prstGeom prst="rect">
            <a:avLst/>
          </a:prstGeom>
          <a:solidFill>
            <a:schemeClr val="bg1"/>
          </a:solidFill>
          <a:ln w="9525" algn="ctr">
            <a:noFill/>
            <a:round/>
            <a:headEnd/>
            <a:tailEnd/>
          </a:ln>
        </p:spPr>
        <p:txBody>
          <a:bodyPr wrap="none" lIns="90000" tIns="46800" rIns="90000" bIns="46800" anchor="ctr"/>
          <a:lstStyle/>
          <a:p>
            <a:endParaRPr lang="ko-KR" altLang="en-US">
              <a:ea typeface="굴림" charset="-127"/>
            </a:endParaRPr>
          </a:p>
        </p:txBody>
      </p:sp>
      <p:sp>
        <p:nvSpPr>
          <p:cNvPr id="19" name="내용 개체 틀 1"/>
          <p:cNvSpPr>
            <a:spLocks noGrp="1"/>
          </p:cNvSpPr>
          <p:nvPr>
            <p:ph idx="1"/>
          </p:nvPr>
        </p:nvSpPr>
        <p:spPr>
          <a:xfrm>
            <a:off x="295275" y="1489075"/>
            <a:ext cx="8524875" cy="4313238"/>
          </a:xfrm>
        </p:spPr>
        <p:txBody>
          <a:bodyPr/>
          <a:lstStyle/>
          <a:p>
            <a:pPr>
              <a:buFont typeface="Arial" charset="0"/>
              <a:buChar char="•"/>
            </a:pPr>
            <a:endParaRPr lang="en-US" altLang="ko-KR" b="1" dirty="0" smtClean="0"/>
          </a:p>
        </p:txBody>
      </p:sp>
      <p:grpSp>
        <p:nvGrpSpPr>
          <p:cNvPr id="21" name="Group 192"/>
          <p:cNvGrpSpPr>
            <a:grpSpLocks/>
          </p:cNvGrpSpPr>
          <p:nvPr userDrawn="1"/>
        </p:nvGrpSpPr>
        <p:grpSpPr bwMode="auto">
          <a:xfrm>
            <a:off x="226419" y="941402"/>
            <a:ext cx="8675591" cy="131762"/>
            <a:chOff x="192" y="446"/>
            <a:chExt cx="5513" cy="78"/>
          </a:xfrm>
          <a:solidFill>
            <a:schemeClr val="accent6"/>
          </a:solidFill>
        </p:grpSpPr>
        <p:sp>
          <p:nvSpPr>
            <p:cNvPr id="22" name="Rectangle 193"/>
            <p:cNvSpPr>
              <a:spLocks noChangeArrowheads="1"/>
            </p:cNvSpPr>
            <p:nvPr/>
          </p:nvSpPr>
          <p:spPr bwMode="gray">
            <a:xfrm>
              <a:off x="192" y="446"/>
              <a:ext cx="1488" cy="78"/>
            </a:xfrm>
            <a:prstGeom prst="rect">
              <a:avLst/>
            </a:prstGeom>
            <a:solidFill>
              <a:srgbClr val="FA3A2D"/>
            </a:solidFill>
            <a:ln w="9525">
              <a:noFill/>
              <a:miter lim="800000"/>
              <a:headEnd/>
              <a:tailEnd/>
            </a:ln>
            <a:effectLst/>
          </p:spPr>
          <p:txBody>
            <a:bodyPr wrap="none" anchor="ctr"/>
            <a:lstStyle/>
            <a:p>
              <a:pPr>
                <a:defRPr/>
              </a:pPr>
              <a:endParaRPr lang="ko-KR" altLang="en-US" sz="1800">
                <a:solidFill>
                  <a:srgbClr val="000000"/>
                </a:solidFill>
                <a:ea typeface="굴림" charset="-127"/>
                <a:cs typeface="+mn-cs"/>
              </a:endParaRPr>
            </a:p>
          </p:txBody>
        </p:sp>
        <p:sp>
          <p:nvSpPr>
            <p:cNvPr id="23" name="Line 194"/>
            <p:cNvSpPr>
              <a:spLocks noChangeShapeType="1"/>
            </p:cNvSpPr>
            <p:nvPr/>
          </p:nvSpPr>
          <p:spPr bwMode="gray">
            <a:xfrm>
              <a:off x="192" y="519"/>
              <a:ext cx="5513" cy="0"/>
            </a:xfrm>
            <a:prstGeom prst="line">
              <a:avLst/>
            </a:prstGeom>
            <a:ln>
              <a:solidFill>
                <a:srgbClr val="FA3A2D"/>
              </a:solidFill>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ko-KR" altLang="en-US" sz="1800">
                <a:solidFill>
                  <a:srgbClr val="000000"/>
                </a:solidFill>
                <a:cs typeface="+mn-cs"/>
              </a:endParaRPr>
            </a:p>
          </p:txBody>
        </p:sp>
      </p:grpSp>
      <p:pic>
        <p:nvPicPr>
          <p:cNvPr id="24" name="Picture 23" descr="안드로이드(4판)_표지-2.jpg"/>
          <p:cNvPicPr>
            <a:picLocks noChangeAspect="1"/>
          </p:cNvPicPr>
          <p:nvPr userDrawn="1"/>
        </p:nvPicPr>
        <p:blipFill rotWithShape="1">
          <a:blip r:embed="rId2" cstate="print">
            <a:extLst>
              <a:ext uri="{28A0092B-C50C-407E-A947-70E740481C1C}">
                <a14:useLocalDpi xmlns:a14="http://schemas.microsoft.com/office/drawing/2010/main" val="0"/>
              </a:ext>
            </a:extLst>
          </a:blip>
          <a:srcRect t="17773" r="10077" b="21964"/>
          <a:stretch/>
        </p:blipFill>
        <p:spPr>
          <a:xfrm>
            <a:off x="7430522" y="737115"/>
            <a:ext cx="1493772" cy="260825"/>
          </a:xfrm>
          <a:prstGeom prst="rect">
            <a:avLst/>
          </a:prstGeom>
        </p:spPr>
      </p:pic>
    </p:spTree>
    <p:extLst>
      <p:ext uri="{BB962C8B-B14F-4D97-AF65-F5344CB8AC3E}">
        <p14:creationId xmlns:p14="http://schemas.microsoft.com/office/powerpoint/2010/main" val="37976130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ltLang="ko-KR" dirty="0" smtClean="0"/>
              <a:t>Textmasterformate durch Klicken bearbeiten</a:t>
            </a:r>
          </a:p>
          <a:p>
            <a:pPr lvl="1"/>
            <a:r>
              <a:rPr lang="de-DE" altLang="ko-KR" dirty="0" smtClean="0"/>
              <a:t>Zweite Ebene</a:t>
            </a:r>
          </a:p>
          <a:p>
            <a:pPr lvl="2"/>
            <a:r>
              <a:rPr lang="de-DE" altLang="ko-KR" dirty="0" smtClean="0"/>
              <a:t>Dritte Ebene</a:t>
            </a:r>
          </a:p>
          <a:p>
            <a:pPr lvl="3"/>
            <a:r>
              <a:rPr lang="de-DE" altLang="ko-KR" dirty="0" smtClean="0"/>
              <a:t>Vierte Ebene</a:t>
            </a:r>
          </a:p>
          <a:p>
            <a:pPr lvl="4"/>
            <a:r>
              <a:rPr lang="de-DE" altLang="ko-KR" dirty="0" smtClean="0"/>
              <a:t>Fünfte Ebene</a:t>
            </a:r>
          </a:p>
        </p:txBody>
      </p:sp>
      <p:sp>
        <p:nvSpPr>
          <p:cNvPr id="1028" name="Rectangle 7"/>
          <p:cNvSpPr>
            <a:spLocks noGrp="1" noChangeArrowheads="1"/>
          </p:cNvSpPr>
          <p:nvPr>
            <p:ph type="title"/>
          </p:nvPr>
        </p:nvSpPr>
        <p:spPr bwMode="gray">
          <a:xfrm>
            <a:off x="300038" y="411163"/>
            <a:ext cx="8520112" cy="64770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de-DE" altLang="ko-KR" dirty="0" smtClean="0"/>
              <a:t>Klicken Sie, um das Titelformat zu bearbeiten</a:t>
            </a:r>
          </a:p>
        </p:txBody>
      </p:sp>
      <p:sp>
        <p:nvSpPr>
          <p:cNvPr id="2" name="슬라이드 번호 개체 틀 1"/>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12275-4195-4A9A-A7D9-63E9048C98E3}"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4079" r:id="rId1"/>
    <p:sldLayoutId id="2147484082" r:id="rId2"/>
    <p:sldLayoutId id="2147484088" r:id="rId3"/>
    <p:sldLayoutId id="2147484089" r:id="rId4"/>
    <p:sldLayoutId id="2147484090" r:id="rId5"/>
  </p:sldLayoutIdLs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2600" b="1">
          <a:solidFill>
            <a:schemeClr val="tx1"/>
          </a:solidFill>
          <a:latin typeface="+mj-lt"/>
          <a:ea typeface="+mj-ea"/>
          <a:cs typeface="+mj-cs"/>
        </a:defRPr>
      </a:lvl1pPr>
      <a:lvl2pPr algn="l" rtl="0" eaLnBrk="0" fontAlgn="base" hangingPunct="0">
        <a:lnSpc>
          <a:spcPct val="90000"/>
        </a:lnSpc>
        <a:spcBef>
          <a:spcPct val="0"/>
        </a:spcBef>
        <a:spcAft>
          <a:spcPct val="0"/>
        </a:spcAft>
        <a:defRPr sz="2600" b="1">
          <a:solidFill>
            <a:schemeClr val="tx1"/>
          </a:solidFill>
          <a:latin typeface="Arial" charset="0"/>
          <a:cs typeface="Arial" charset="0"/>
        </a:defRPr>
      </a:lvl2pPr>
      <a:lvl3pPr algn="l" rtl="0" eaLnBrk="0" fontAlgn="base" hangingPunct="0">
        <a:lnSpc>
          <a:spcPct val="90000"/>
        </a:lnSpc>
        <a:spcBef>
          <a:spcPct val="0"/>
        </a:spcBef>
        <a:spcAft>
          <a:spcPct val="0"/>
        </a:spcAft>
        <a:defRPr sz="2600" b="1">
          <a:solidFill>
            <a:schemeClr val="tx1"/>
          </a:solidFill>
          <a:latin typeface="Arial" charset="0"/>
          <a:cs typeface="Arial" charset="0"/>
        </a:defRPr>
      </a:lvl3pPr>
      <a:lvl4pPr algn="l" rtl="0" eaLnBrk="0" fontAlgn="base" hangingPunct="0">
        <a:lnSpc>
          <a:spcPct val="90000"/>
        </a:lnSpc>
        <a:spcBef>
          <a:spcPct val="0"/>
        </a:spcBef>
        <a:spcAft>
          <a:spcPct val="0"/>
        </a:spcAft>
        <a:defRPr sz="2600" b="1">
          <a:solidFill>
            <a:schemeClr val="tx1"/>
          </a:solidFill>
          <a:latin typeface="Arial" charset="0"/>
          <a:cs typeface="Arial" charset="0"/>
        </a:defRPr>
      </a:lvl4pPr>
      <a:lvl5pPr algn="l" rtl="0" eaLnBrk="0" fontAlgn="base" hangingPunct="0">
        <a:lnSpc>
          <a:spcPct val="90000"/>
        </a:lnSpc>
        <a:spcBef>
          <a:spcPct val="0"/>
        </a:spcBef>
        <a:spcAft>
          <a:spcPct val="0"/>
        </a:spcAft>
        <a:defRPr sz="2600" b="1">
          <a:solidFill>
            <a:schemeClr val="tx1"/>
          </a:solidFill>
          <a:latin typeface="Arial" charset="0"/>
          <a:cs typeface="Arial" charset="0"/>
        </a:defRPr>
      </a:lvl5pPr>
      <a:lvl6pPr marL="457200" algn="l" rtl="0" fontAlgn="base">
        <a:lnSpc>
          <a:spcPct val="90000"/>
        </a:lnSpc>
        <a:spcBef>
          <a:spcPct val="0"/>
        </a:spcBef>
        <a:spcAft>
          <a:spcPct val="0"/>
        </a:spcAft>
        <a:defRPr sz="2600" b="1">
          <a:solidFill>
            <a:schemeClr val="tx1"/>
          </a:solidFill>
          <a:latin typeface="Arial" charset="0"/>
          <a:cs typeface="Arial" charset="0"/>
        </a:defRPr>
      </a:lvl6pPr>
      <a:lvl7pPr marL="914400" algn="l" rtl="0" fontAlgn="base">
        <a:lnSpc>
          <a:spcPct val="90000"/>
        </a:lnSpc>
        <a:spcBef>
          <a:spcPct val="0"/>
        </a:spcBef>
        <a:spcAft>
          <a:spcPct val="0"/>
        </a:spcAft>
        <a:defRPr sz="2600" b="1">
          <a:solidFill>
            <a:schemeClr val="tx1"/>
          </a:solidFill>
          <a:latin typeface="Arial" charset="0"/>
          <a:cs typeface="Arial" charset="0"/>
        </a:defRPr>
      </a:lvl7pPr>
      <a:lvl8pPr marL="1371600" algn="l" rtl="0" fontAlgn="base">
        <a:lnSpc>
          <a:spcPct val="90000"/>
        </a:lnSpc>
        <a:spcBef>
          <a:spcPct val="0"/>
        </a:spcBef>
        <a:spcAft>
          <a:spcPct val="0"/>
        </a:spcAft>
        <a:defRPr sz="2600" b="1">
          <a:solidFill>
            <a:schemeClr val="tx1"/>
          </a:solidFill>
          <a:latin typeface="Arial" charset="0"/>
          <a:cs typeface="Arial" charset="0"/>
        </a:defRPr>
      </a:lvl8pPr>
      <a:lvl9pPr marL="1828800" algn="l" rtl="0" fontAlgn="base">
        <a:lnSpc>
          <a:spcPct val="90000"/>
        </a:lnSpc>
        <a:spcBef>
          <a:spcPct val="0"/>
        </a:spcBef>
        <a:spcAft>
          <a:spcPct val="0"/>
        </a:spcAft>
        <a:defRPr sz="2600" b="1">
          <a:solidFill>
            <a:schemeClr val="tx1"/>
          </a:solidFill>
          <a:latin typeface="Arial" charset="0"/>
          <a:cs typeface="Arial" charset="0"/>
        </a:defRPr>
      </a:lvl9pPr>
    </p:titleStyle>
    <p:bodyStyle>
      <a:lvl1pPr marL="180975" indent="-180975" algn="l" rtl="0" eaLnBrk="0" fontAlgn="base" hangingPunct="0">
        <a:spcBef>
          <a:spcPct val="0"/>
        </a:spcBef>
        <a:spcAft>
          <a:spcPct val="40000"/>
        </a:spcAft>
        <a:buFont typeface="Wingdings" pitchFamily="2" charset="2"/>
        <a:buChar char="§"/>
        <a:defRPr sz="2000">
          <a:solidFill>
            <a:schemeClr val="tx1"/>
          </a:solidFill>
          <a:latin typeface="+mn-lt"/>
          <a:ea typeface="+mn-ea"/>
          <a:cs typeface="+mn-cs"/>
        </a:defRPr>
      </a:lvl1pPr>
      <a:lvl2pPr marL="444500" indent="-261938" algn="l" rtl="0" eaLnBrk="0" fontAlgn="base" hangingPunct="0">
        <a:spcBef>
          <a:spcPct val="0"/>
        </a:spcBef>
        <a:spcAft>
          <a:spcPct val="40000"/>
        </a:spcAft>
        <a:buChar char="–"/>
        <a:defRPr>
          <a:solidFill>
            <a:schemeClr val="tx1"/>
          </a:solidFill>
          <a:latin typeface="+mn-lt"/>
          <a:cs typeface="+mn-cs"/>
        </a:defRPr>
      </a:lvl2pPr>
      <a:lvl3pPr marL="720725" indent="-274638" algn="l" rtl="0" eaLnBrk="0" fontAlgn="base" hangingPunct="0">
        <a:spcBef>
          <a:spcPct val="0"/>
        </a:spcBef>
        <a:spcAft>
          <a:spcPct val="40000"/>
        </a:spcAft>
        <a:buChar char="•"/>
        <a:defRPr>
          <a:solidFill>
            <a:schemeClr val="tx1"/>
          </a:solidFill>
          <a:latin typeface="+mn-lt"/>
          <a:cs typeface="+mn-cs"/>
        </a:defRPr>
      </a:lvl3pPr>
      <a:lvl4pPr marL="987425" indent="-265113" algn="l" rtl="0" eaLnBrk="0" fontAlgn="base" hangingPunct="0">
        <a:spcBef>
          <a:spcPct val="0"/>
        </a:spcBef>
        <a:spcAft>
          <a:spcPct val="40000"/>
        </a:spcAft>
        <a:buChar char="–"/>
        <a:defRPr>
          <a:solidFill>
            <a:schemeClr val="tx1"/>
          </a:solidFill>
          <a:latin typeface="+mn-lt"/>
          <a:cs typeface="+mn-cs"/>
        </a:defRPr>
      </a:lvl4pPr>
      <a:lvl5pPr marL="1254125" indent="-265113" algn="l" rtl="0" eaLnBrk="0" fontAlgn="base" hangingPunct="0">
        <a:spcBef>
          <a:spcPct val="0"/>
        </a:spcBef>
        <a:spcAft>
          <a:spcPct val="40000"/>
        </a:spcAft>
        <a:buChar char="»"/>
        <a:defRPr>
          <a:solidFill>
            <a:schemeClr val="tx1"/>
          </a:solidFill>
          <a:latin typeface="+mn-lt"/>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kr/url?sa=i&amp;rct=j&amp;q=&amp;esrc=s&amp;source=images&amp;cd=&amp;cad=rja&amp;uact=8&amp;docid=Sst5uT3zwRPOkM&amp;tbnid=eSvxpPUVS8I3WM:&amp;ved=0CAUQjRw&amp;url=http://habrahabr.ru/post/201346/&amp;ei=S4XEU7OzNdWE8gW0lYLoBQ&amp;bvm=bv.70810081,d.dGc&amp;psig=AFQjCNGESkulVGc1pv95Nbx44uZyR9wJtg&amp;ust=140547450509593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제목 3"/>
          <p:cNvSpPr>
            <a:spLocks noGrp="1"/>
          </p:cNvSpPr>
          <p:nvPr>
            <p:ph type="ctrTitle"/>
          </p:nvPr>
        </p:nvSpPr>
        <p:spPr>
          <a:effectLst>
            <a:outerShdw blurRad="50800" dist="38100" dir="2700000" algn="tl" rotWithShape="0">
              <a:prstClr val="black">
                <a:alpha val="40000"/>
              </a:prstClr>
            </a:outerShdw>
          </a:effectLst>
        </p:spPr>
        <p:txBody>
          <a:bodyPr/>
          <a:lstStyle/>
          <a:p>
            <a:pPr eaLnBrk="1" hangingPunct="1"/>
            <a:r>
              <a:rPr lang="ko-KR" altLang="en-US" sz="4000" b="0" dirty="0" smtClean="0">
                <a:latin typeface="HY헤드라인M" panose="02030600000101010101" pitchFamily="18" charset="-127"/>
                <a:ea typeface="HY헤드라인M" panose="02030600000101010101" pitchFamily="18" charset="-127"/>
              </a:rPr>
              <a:t>안드로이드 개요와</a:t>
            </a:r>
            <a:r>
              <a:rPr lang="en-US" altLang="ko-KR" sz="4000" b="0" dirty="0" smtClean="0">
                <a:latin typeface="HY헤드라인M" panose="02030600000101010101" pitchFamily="18" charset="-127"/>
                <a:ea typeface="HY헤드라인M" panose="02030600000101010101" pitchFamily="18" charset="-127"/>
              </a:rPr>
              <a:t/>
            </a:r>
            <a:br>
              <a:rPr lang="en-US" altLang="ko-KR" sz="4000" b="0" dirty="0" smtClean="0">
                <a:latin typeface="HY헤드라인M" panose="02030600000101010101" pitchFamily="18" charset="-127"/>
                <a:ea typeface="HY헤드라인M" panose="02030600000101010101" pitchFamily="18" charset="-127"/>
              </a:rPr>
            </a:br>
            <a:r>
              <a:rPr lang="en-US" altLang="ko-KR" sz="4000" b="0" dirty="0" smtClean="0">
                <a:latin typeface="HY헤드라인M" panose="02030600000101010101" pitchFamily="18" charset="-127"/>
                <a:ea typeface="HY헤드라인M" panose="02030600000101010101" pitchFamily="18" charset="-127"/>
              </a:rPr>
              <a:t>	           </a:t>
            </a:r>
            <a:r>
              <a:rPr lang="ko-KR" altLang="en-US" sz="4000" b="0" dirty="0" smtClean="0">
                <a:latin typeface="HY헤드라인M" panose="02030600000101010101" pitchFamily="18" charset="-127"/>
                <a:ea typeface="HY헤드라인M" panose="02030600000101010101" pitchFamily="18" charset="-127"/>
              </a:rPr>
              <a:t>개발 환경 </a:t>
            </a:r>
            <a:r>
              <a:rPr lang="ko-KR" altLang="en-US" sz="4000" dirty="0" smtClean="0">
                <a:latin typeface="HY헤드라인M" panose="02030600000101010101" pitchFamily="18" charset="-127"/>
                <a:ea typeface="HY헤드라인M" panose="02030600000101010101" pitchFamily="18" charset="-127"/>
              </a:rPr>
              <a:t>설치</a:t>
            </a:r>
            <a:endParaRPr lang="ko-KR" altLang="en-US" sz="1800" b="0" dirty="0" smtClean="0">
              <a:latin typeface="HY헤드라인M" panose="02030600000101010101" pitchFamily="18" charset="-127"/>
              <a:ea typeface="HY헤드라인M" panose="02030600000101010101" pitchFamily="18"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안드로이드의 특징</a:t>
            </a:r>
          </a:p>
        </p:txBody>
      </p:sp>
      <p:sp>
        <p:nvSpPr>
          <p:cNvPr id="5" name="내용 개체 틀 2"/>
          <p:cNvSpPr>
            <a:spLocks noGrp="1"/>
          </p:cNvSpPr>
          <p:nvPr>
            <p:ph idx="10"/>
          </p:nvPr>
        </p:nvSpPr>
        <p:spPr/>
        <p:txBody>
          <a:bodyPr/>
          <a:lstStyle/>
          <a:p>
            <a:pPr lvl="1"/>
            <a:r>
              <a:rPr lang="ko-KR" altLang="en-US" dirty="0" smtClean="0"/>
              <a:t>안드로이드의 특징</a:t>
            </a:r>
            <a:endParaRPr lang="en-US" altLang="ko-KR" dirty="0" smtClean="0"/>
          </a:p>
          <a:p>
            <a:pPr lvl="2"/>
            <a:r>
              <a:rPr lang="ko-KR" altLang="en-US" dirty="0" smtClean="0"/>
              <a:t>안드로이드의 핵심 커널</a:t>
            </a:r>
            <a:r>
              <a:rPr lang="en-US" altLang="ko-KR" dirty="0" smtClean="0"/>
              <a:t>(Kernel)</a:t>
            </a:r>
            <a:r>
              <a:rPr lang="ko-KR" altLang="en-US" dirty="0" smtClean="0"/>
              <a:t>은 리눅스</a:t>
            </a:r>
            <a:r>
              <a:rPr lang="en-US" altLang="ko-KR" dirty="0" smtClean="0"/>
              <a:t>(Linux)</a:t>
            </a:r>
            <a:r>
              <a:rPr lang="ko-KR" altLang="en-US" dirty="0" smtClean="0"/>
              <a:t>로 구성</a:t>
            </a:r>
            <a:endParaRPr lang="en-US" altLang="ko-KR" dirty="0" smtClean="0"/>
          </a:p>
          <a:p>
            <a:pPr lvl="2"/>
            <a:r>
              <a:rPr lang="ko-KR" altLang="en-US" dirty="0" smtClean="0"/>
              <a:t>안드로이드 애플리케이션 개발 언어는 </a:t>
            </a:r>
            <a:r>
              <a:rPr lang="en-US" altLang="ko-KR" dirty="0" smtClean="0"/>
              <a:t>Java</a:t>
            </a:r>
            <a:r>
              <a:rPr lang="ko-KR" altLang="en-US" dirty="0" smtClean="0"/>
              <a:t>를 사용</a:t>
            </a:r>
            <a:endParaRPr lang="en-US" altLang="ko-KR" dirty="0" smtClean="0"/>
          </a:p>
          <a:p>
            <a:pPr lvl="2"/>
            <a:r>
              <a:rPr lang="ko-KR" altLang="en-US" dirty="0" smtClean="0"/>
              <a:t>안드로이드 </a:t>
            </a:r>
            <a:r>
              <a:rPr lang="en-US" altLang="ko-KR" dirty="0" smtClean="0"/>
              <a:t>SDK</a:t>
            </a:r>
            <a:r>
              <a:rPr lang="ko-KR" altLang="en-US" dirty="0" smtClean="0"/>
              <a:t>에서 많은 라이브러리를 포함하고 있어 개발이 용이</a:t>
            </a:r>
            <a:endParaRPr lang="en-US" altLang="ko-KR" dirty="0" smtClean="0"/>
          </a:p>
          <a:p>
            <a:pPr lvl="2"/>
            <a:r>
              <a:rPr lang="ko-KR" altLang="en-US" dirty="0" smtClean="0"/>
              <a:t>오픈 소스를 지향하기 때문에 운영체제부터 관련 문서</a:t>
            </a:r>
            <a:r>
              <a:rPr lang="en-US" altLang="ko-KR" dirty="0" smtClean="0"/>
              <a:t>, </a:t>
            </a:r>
            <a:r>
              <a:rPr lang="ko-KR" altLang="en-US" dirty="0" smtClean="0"/>
              <a:t>개발 도구 등 거의 모든 것을 무료로 사용 가능</a:t>
            </a:r>
            <a:endParaRPr lang="en-US" altLang="ko-KR" dirty="0" smtClean="0"/>
          </a:p>
          <a:p>
            <a:pPr lvl="2"/>
            <a:r>
              <a:rPr lang="ko-KR" altLang="en-US" dirty="0" smtClean="0"/>
              <a:t>지속적인 업그레이드를 제공</a:t>
            </a:r>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10</a:t>
            </a:fld>
            <a:endParaRPr lang="ko-KR"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571886" cy="387058"/>
          </a:xfrm>
        </p:spPr>
        <p:txBody>
          <a:bodyPr/>
          <a:lstStyle/>
          <a:p>
            <a:r>
              <a:rPr lang="en-US" altLang="ko-KR" dirty="0" smtClean="0"/>
              <a:t>[Hello Android] </a:t>
            </a:r>
            <a:r>
              <a:rPr lang="ko-KR" altLang="en-US" dirty="0" smtClean="0"/>
              <a:t>프로그램 ▶ </a:t>
            </a:r>
            <a:r>
              <a:rPr lang="en-US" altLang="ko-KR" dirty="0" smtClean="0"/>
              <a:t>JAVA </a:t>
            </a:r>
            <a:r>
              <a:rPr lang="ko-KR" altLang="en-US" dirty="0" smtClean="0"/>
              <a:t>코드 작성 및 수정</a:t>
            </a:r>
          </a:p>
        </p:txBody>
      </p:sp>
      <p:sp>
        <p:nvSpPr>
          <p:cNvPr id="3" name="내용 개체 틀 2"/>
          <p:cNvSpPr>
            <a:spLocks noGrp="1"/>
          </p:cNvSpPr>
          <p:nvPr>
            <p:ph idx="10"/>
          </p:nvPr>
        </p:nvSpPr>
        <p:spPr/>
        <p:txBody>
          <a:bodyPr/>
          <a:lstStyle/>
          <a:p>
            <a:pPr lvl="1"/>
            <a:r>
              <a:rPr lang="en-US" altLang="ko-KR" smtClean="0"/>
              <a:t>Project Tree</a:t>
            </a:r>
            <a:r>
              <a:rPr lang="ko-KR" altLang="en-US" smtClean="0"/>
              <a:t>의 </a:t>
            </a:r>
            <a:r>
              <a:rPr lang="en-US" altLang="ko-KR" smtClean="0"/>
              <a:t>[java]-[com.cookandroid.helloandroid]-[MainActivity]</a:t>
            </a:r>
            <a:r>
              <a:rPr lang="ko-KR" altLang="en-US" smtClean="0"/>
              <a:t> 선택</a:t>
            </a:r>
            <a:endParaRPr lang="en-US" altLang="ko-KR" dirty="0" smtClean="0"/>
          </a:p>
        </p:txBody>
      </p:sp>
      <p:pic>
        <p:nvPicPr>
          <p:cNvPr id="2" name="Picture 1" descr="스크린샷 2019-02-03 오후 7.5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68" y="2087993"/>
            <a:ext cx="7028849" cy="4242477"/>
          </a:xfrm>
          <a:prstGeom prst="rect">
            <a:avLst/>
          </a:prstGeom>
        </p:spPr>
      </p:pic>
    </p:spTree>
    <p:extLst>
      <p:ext uri="{BB962C8B-B14F-4D97-AF65-F5344CB8AC3E}">
        <p14:creationId xmlns:p14="http://schemas.microsoft.com/office/powerpoint/2010/main" val="1769171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634949" cy="387058"/>
          </a:xfrm>
        </p:spPr>
        <p:txBody>
          <a:bodyPr/>
          <a:lstStyle/>
          <a:p>
            <a:r>
              <a:rPr lang="en-US" altLang="ko-KR" dirty="0" smtClean="0"/>
              <a:t>[Hello Android] </a:t>
            </a:r>
            <a:r>
              <a:rPr lang="ko-KR" altLang="en-US" dirty="0" smtClean="0"/>
              <a:t>프로그램 ▶ 프로젝트 실행</a:t>
            </a:r>
            <a:r>
              <a:rPr lang="en-US" altLang="ko-KR" dirty="0" smtClean="0"/>
              <a:t>,</a:t>
            </a:r>
            <a:r>
              <a:rPr lang="ko-KR" altLang="en-US" dirty="0" smtClean="0"/>
              <a:t> 확인</a:t>
            </a:r>
            <a:r>
              <a:rPr lang="en-US" altLang="ko-KR" dirty="0" smtClean="0"/>
              <a:t>[1/4]</a:t>
            </a:r>
            <a:endParaRPr lang="ko-KR" altLang="en-US" dirty="0" smtClean="0"/>
          </a:p>
        </p:txBody>
      </p:sp>
      <p:sp>
        <p:nvSpPr>
          <p:cNvPr id="3" name="내용 개체 틀 2"/>
          <p:cNvSpPr>
            <a:spLocks noGrp="1"/>
          </p:cNvSpPr>
          <p:nvPr>
            <p:ph idx="10"/>
          </p:nvPr>
        </p:nvSpPr>
        <p:spPr/>
        <p:txBody>
          <a:bodyPr/>
          <a:lstStyle/>
          <a:p>
            <a:pPr lvl="1"/>
            <a:r>
              <a:rPr lang="ko-KR" altLang="en-US" smtClean="0"/>
              <a:t>메뉴의 </a:t>
            </a:r>
            <a:r>
              <a:rPr lang="en-US" altLang="ko-KR" smtClean="0"/>
              <a:t>[Run As]-[Run ‘app’]</a:t>
            </a:r>
            <a:r>
              <a:rPr lang="ko-KR" altLang="en-US" smtClean="0"/>
              <a:t>을 선택하거나 </a:t>
            </a:r>
            <a:r>
              <a:rPr lang="en-US" altLang="ko-KR" smtClean="0"/>
              <a:t>[Run ‘app’] </a:t>
            </a:r>
            <a:r>
              <a:rPr lang="ko-KR" altLang="en-US" smtClean="0"/>
              <a:t>아이콘을 클릭</a:t>
            </a:r>
            <a:endParaRPr lang="en-US" altLang="ko-KR" dirty="0" smtClean="0"/>
          </a:p>
        </p:txBody>
      </p:sp>
      <p:pic>
        <p:nvPicPr>
          <p:cNvPr id="2" name="Picture 1" descr="스크린샷 2019-02-03 오후 7.52.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76" y="1965717"/>
            <a:ext cx="7668903" cy="3340322"/>
          </a:xfrm>
          <a:prstGeom prst="rect">
            <a:avLst/>
          </a:prstGeom>
        </p:spPr>
      </p:pic>
    </p:spTree>
    <p:extLst>
      <p:ext uri="{BB962C8B-B14F-4D97-AF65-F5344CB8AC3E}">
        <p14:creationId xmlns:p14="http://schemas.microsoft.com/office/powerpoint/2010/main" val="28009103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613928" cy="387058"/>
          </a:xfrm>
        </p:spPr>
        <p:txBody>
          <a:bodyPr/>
          <a:lstStyle/>
          <a:p>
            <a:r>
              <a:rPr lang="en-US" altLang="ko-KR" dirty="0" smtClean="0"/>
              <a:t>[Hello Android] </a:t>
            </a:r>
            <a:r>
              <a:rPr lang="ko-KR" altLang="en-US" dirty="0" smtClean="0"/>
              <a:t>프로그램 ▶ 프로젝트 실행</a:t>
            </a:r>
            <a:r>
              <a:rPr lang="en-US" altLang="ko-KR" dirty="0" smtClean="0"/>
              <a:t>,</a:t>
            </a:r>
            <a:r>
              <a:rPr lang="ko-KR" altLang="en-US" dirty="0" smtClean="0"/>
              <a:t> 확인</a:t>
            </a:r>
            <a:r>
              <a:rPr lang="en-US" altLang="ko-KR" dirty="0" smtClean="0"/>
              <a:t>[2/4]</a:t>
            </a:r>
            <a:endParaRPr lang="ko-KR" altLang="en-US" dirty="0" smtClean="0"/>
          </a:p>
        </p:txBody>
      </p:sp>
      <p:sp>
        <p:nvSpPr>
          <p:cNvPr id="3" name="내용 개체 틀 2"/>
          <p:cNvSpPr>
            <a:spLocks noGrp="1"/>
          </p:cNvSpPr>
          <p:nvPr>
            <p:ph idx="10"/>
          </p:nvPr>
        </p:nvSpPr>
        <p:spPr/>
        <p:txBody>
          <a:bodyPr/>
          <a:lstStyle/>
          <a:p>
            <a:pPr lvl="1"/>
            <a:r>
              <a:rPr lang="en-US" altLang="ko-KR" smtClean="0"/>
              <a:t>[Choose Device] </a:t>
            </a:r>
            <a:r>
              <a:rPr lang="ko-KR" altLang="en-US" smtClean="0"/>
              <a:t>장치에서 실행할 안드로이드 기기나 </a:t>
            </a:r>
            <a:r>
              <a:rPr lang="en-US" altLang="ko-KR" smtClean="0"/>
              <a:t>AVD</a:t>
            </a:r>
            <a:r>
              <a:rPr lang="ko-KR" altLang="en-US" smtClean="0"/>
              <a:t>를 선택 </a:t>
            </a:r>
            <a:endParaRPr lang="en-US" altLang="ko-KR" dirty="0" smtClean="0"/>
          </a:p>
        </p:txBody>
      </p:sp>
      <p:pic>
        <p:nvPicPr>
          <p:cNvPr id="4" name="Picture 3" descr="스크린샷 2019-02-03 오후 7.5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77" y="1771071"/>
            <a:ext cx="4969635" cy="3186940"/>
          </a:xfrm>
          <a:prstGeom prst="rect">
            <a:avLst/>
          </a:prstGeom>
        </p:spPr>
      </p:pic>
    </p:spTree>
    <p:extLst>
      <p:ext uri="{BB962C8B-B14F-4D97-AF65-F5344CB8AC3E}">
        <p14:creationId xmlns:p14="http://schemas.microsoft.com/office/powerpoint/2010/main" val="25416497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592907" cy="387058"/>
          </a:xfrm>
        </p:spPr>
        <p:txBody>
          <a:bodyPr/>
          <a:lstStyle/>
          <a:p>
            <a:r>
              <a:rPr lang="en-US" altLang="ko-KR" dirty="0" smtClean="0"/>
              <a:t>[Hello Android] </a:t>
            </a:r>
            <a:r>
              <a:rPr lang="ko-KR" altLang="en-US" dirty="0" smtClean="0"/>
              <a:t>프로그램 ▶ 프로젝트 실행</a:t>
            </a:r>
            <a:r>
              <a:rPr lang="en-US" altLang="ko-KR" dirty="0" smtClean="0"/>
              <a:t>,</a:t>
            </a:r>
            <a:r>
              <a:rPr lang="ko-KR" altLang="en-US" dirty="0" smtClean="0"/>
              <a:t> 확인</a:t>
            </a:r>
            <a:r>
              <a:rPr lang="en-US" altLang="ko-KR" dirty="0" smtClean="0"/>
              <a:t>[3/4]</a:t>
            </a:r>
            <a:endParaRPr lang="ko-KR" altLang="en-US" dirty="0" smtClean="0"/>
          </a:p>
        </p:txBody>
      </p:sp>
      <p:sp>
        <p:nvSpPr>
          <p:cNvPr id="3" name="내용 개체 틀 2"/>
          <p:cNvSpPr>
            <a:spLocks noGrp="1"/>
          </p:cNvSpPr>
          <p:nvPr>
            <p:ph idx="10"/>
          </p:nvPr>
        </p:nvSpPr>
        <p:spPr/>
        <p:txBody>
          <a:bodyPr/>
          <a:lstStyle/>
          <a:p>
            <a:pPr lvl="1"/>
            <a:r>
              <a:rPr lang="en-US" altLang="ko-KR" smtClean="0"/>
              <a:t>AVD</a:t>
            </a:r>
            <a:r>
              <a:rPr lang="ko-KR" altLang="en-US" smtClean="0"/>
              <a:t>가 부팅된 후 실행 결과 화면이 나타남</a:t>
            </a:r>
            <a:endParaRPr lang="en-US" altLang="ko-KR" dirty="0"/>
          </a:p>
        </p:txBody>
      </p:sp>
      <p:pic>
        <p:nvPicPr>
          <p:cNvPr id="2" name="Picture 1" descr="스크린샷 2019-02-03 오후 7.5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763" y="1691588"/>
            <a:ext cx="2693669" cy="4867065"/>
          </a:xfrm>
          <a:prstGeom prst="rect">
            <a:avLst/>
          </a:prstGeom>
        </p:spPr>
      </p:pic>
    </p:spTree>
    <p:extLst>
      <p:ext uri="{BB962C8B-B14F-4D97-AF65-F5344CB8AC3E}">
        <p14:creationId xmlns:p14="http://schemas.microsoft.com/office/powerpoint/2010/main" val="38202525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592907" cy="387058"/>
          </a:xfrm>
        </p:spPr>
        <p:txBody>
          <a:bodyPr/>
          <a:lstStyle/>
          <a:p>
            <a:r>
              <a:rPr lang="en-US" altLang="ko-KR" dirty="0" smtClean="0"/>
              <a:t>[Hello Android] </a:t>
            </a:r>
            <a:r>
              <a:rPr lang="ko-KR" altLang="en-US" dirty="0" smtClean="0"/>
              <a:t>프로그램 ▶ 프로젝트 실행</a:t>
            </a:r>
            <a:r>
              <a:rPr lang="en-US" altLang="ko-KR" dirty="0" smtClean="0"/>
              <a:t>,</a:t>
            </a:r>
            <a:r>
              <a:rPr lang="ko-KR" altLang="en-US" dirty="0" smtClean="0"/>
              <a:t> 확인</a:t>
            </a:r>
            <a:r>
              <a:rPr lang="en-US" altLang="ko-KR" dirty="0" smtClean="0"/>
              <a:t>[4/4]</a:t>
            </a:r>
            <a:endParaRPr lang="ko-KR" altLang="en-US" dirty="0" smtClean="0"/>
          </a:p>
        </p:txBody>
      </p:sp>
      <p:sp>
        <p:nvSpPr>
          <p:cNvPr id="3" name="내용 개체 틀 2"/>
          <p:cNvSpPr>
            <a:spLocks noGrp="1"/>
          </p:cNvSpPr>
          <p:nvPr>
            <p:ph idx="10"/>
          </p:nvPr>
        </p:nvSpPr>
        <p:spPr/>
        <p:txBody>
          <a:bodyPr/>
          <a:lstStyle/>
          <a:p>
            <a:pPr lvl="1"/>
            <a:r>
              <a:rPr lang="en-US" altLang="ko-KR" smtClean="0"/>
              <a:t>AVD</a:t>
            </a:r>
            <a:r>
              <a:rPr lang="ko-KR" altLang="en-US" smtClean="0"/>
              <a:t>의 초기화면으로 돌아가려면 오른쪽 키패드의 돌아가기 버튼이나 </a:t>
            </a:r>
            <a:r>
              <a:rPr lang="en-US" altLang="ko-KR" smtClean="0"/>
              <a:t>(◀)</a:t>
            </a:r>
            <a:r>
              <a:rPr lang="ko-KR" altLang="en-US" smtClean="0"/>
              <a:t>를 누름</a:t>
            </a:r>
            <a:endParaRPr lang="en-US" altLang="ko-KR" dirty="0"/>
          </a:p>
        </p:txBody>
      </p:sp>
      <p:pic>
        <p:nvPicPr>
          <p:cNvPr id="4" name="Picture 3" descr="스크린샷 2019-02-03 오후 7.54.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002" y="1831001"/>
            <a:ext cx="1883034" cy="3867603"/>
          </a:xfrm>
          <a:prstGeom prst="rect">
            <a:avLst/>
          </a:prstGeom>
        </p:spPr>
      </p:pic>
    </p:spTree>
    <p:extLst>
      <p:ext uri="{BB962C8B-B14F-4D97-AF65-F5344CB8AC3E}">
        <p14:creationId xmlns:p14="http://schemas.microsoft.com/office/powerpoint/2010/main" val="9081451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a:t>
            </a:r>
          </a:p>
        </p:txBody>
      </p:sp>
      <p:pic>
        <p:nvPicPr>
          <p:cNvPr id="2" name="Picture 1" descr="스크린샷 2019-02-03 오후 7.57.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979" y="985526"/>
            <a:ext cx="6902994" cy="5421746"/>
          </a:xfrm>
          <a:prstGeom prst="rect">
            <a:avLst/>
          </a:prstGeom>
        </p:spPr>
      </p:pic>
    </p:spTree>
    <p:extLst>
      <p:ext uri="{BB962C8B-B14F-4D97-AF65-F5344CB8AC3E}">
        <p14:creationId xmlns:p14="http://schemas.microsoft.com/office/powerpoint/2010/main" val="33288039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a:t>
            </a:r>
          </a:p>
        </p:txBody>
      </p:sp>
      <p:pic>
        <p:nvPicPr>
          <p:cNvPr id="2" name="Picture 1" descr="스크린샷 2019-02-03 오후 7.5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041" y="977900"/>
            <a:ext cx="5122845" cy="5389198"/>
          </a:xfrm>
          <a:prstGeom prst="rect">
            <a:avLst/>
          </a:prstGeom>
        </p:spPr>
      </p:pic>
    </p:spTree>
    <p:extLst>
      <p:ext uri="{BB962C8B-B14F-4D97-AF65-F5344CB8AC3E}">
        <p14:creationId xmlns:p14="http://schemas.microsoft.com/office/powerpoint/2010/main" val="13751243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smtClean="0"/>
              <a:t>AVD </a:t>
            </a:r>
            <a:r>
              <a:rPr lang="ko-KR" altLang="en-US" smtClean="0"/>
              <a:t>명칭과 사용법 ▶ </a:t>
            </a:r>
            <a:r>
              <a:rPr lang="en-US" altLang="ko-KR" smtClean="0"/>
              <a:t>AVD </a:t>
            </a:r>
            <a:r>
              <a:rPr lang="ko-KR" altLang="en-US" smtClean="0"/>
              <a:t>명칭</a:t>
            </a:r>
            <a:endParaRPr lang="ko-KR" altLang="en-US" dirty="0" smtClean="0"/>
          </a:p>
        </p:txBody>
      </p:sp>
      <p:sp>
        <p:nvSpPr>
          <p:cNvPr id="10" name="텍스트 개체 틀 9"/>
          <p:cNvSpPr>
            <a:spLocks noGrp="1"/>
          </p:cNvSpPr>
          <p:nvPr>
            <p:ph type="body" sz="quarter" idx="10"/>
          </p:nvPr>
        </p:nvSpPr>
        <p:spPr/>
        <p:txBody>
          <a:bodyPr/>
          <a:lstStyle/>
          <a:p>
            <a:endParaRPr lang="ko-KR" altLang="en-US"/>
          </a:p>
        </p:txBody>
      </p:sp>
      <p:grpSp>
        <p:nvGrpSpPr>
          <p:cNvPr id="8" name="그룹 7"/>
          <p:cNvGrpSpPr/>
          <p:nvPr/>
        </p:nvGrpSpPr>
        <p:grpSpPr>
          <a:xfrm>
            <a:off x="212701" y="942866"/>
            <a:ext cx="8691533" cy="5505957"/>
            <a:chOff x="128618" y="1205625"/>
            <a:chExt cx="8691533" cy="5505957"/>
          </a:xfrm>
        </p:grpSpPr>
        <p:pic>
          <p:nvPicPr>
            <p:cNvPr id="3" name="Picture 2" descr="스크린샷 2019-02-03 오후 7.5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18" y="1205625"/>
              <a:ext cx="5225143" cy="5505957"/>
            </a:xfrm>
            <a:prstGeom prst="rect">
              <a:avLst/>
            </a:prstGeom>
          </p:spPr>
        </p:pic>
        <p:grpSp>
          <p:nvGrpSpPr>
            <p:cNvPr id="5" name="그룹 4"/>
            <p:cNvGrpSpPr/>
            <p:nvPr/>
          </p:nvGrpSpPr>
          <p:grpSpPr>
            <a:xfrm>
              <a:off x="2743201" y="3848100"/>
              <a:ext cx="6076950" cy="2472294"/>
              <a:chOff x="2743201" y="3848100"/>
              <a:chExt cx="6076950" cy="2472294"/>
            </a:xfrm>
          </p:grpSpPr>
          <p:sp>
            <p:nvSpPr>
              <p:cNvPr id="6" name="TextBox 5"/>
              <p:cNvSpPr txBox="1"/>
              <p:nvPr/>
            </p:nvSpPr>
            <p:spPr>
              <a:xfrm>
                <a:off x="2743201" y="5150843"/>
                <a:ext cx="6076950" cy="1169551"/>
              </a:xfrm>
              <a:prstGeom prst="rect">
                <a:avLst/>
              </a:prstGeom>
              <a:solidFill>
                <a:schemeClr val="bg2">
                  <a:lumMod val="20000"/>
                  <a:lumOff val="80000"/>
                </a:schemeClr>
              </a:solidFill>
            </p:spPr>
            <p:txBody>
              <a:bodyPr wrap="square" rtlCol="0">
                <a:spAutoFit/>
              </a:bodyPr>
              <a:lstStyle/>
              <a:p>
                <a:pPr marL="285750" indent="-285750">
                  <a:buFont typeface="Arial" panose="020B0604020202020204" pitchFamily="34" charset="0"/>
                  <a:buChar char="•"/>
                </a:pPr>
                <a:r>
                  <a:rPr lang="ko-KR" altLang="en-US" sz="1400" b="1" dirty="0" smtClean="0">
                    <a:latin typeface="+mn-ea"/>
                  </a:rPr>
                  <a:t>돌아가기</a:t>
                </a:r>
                <a:r>
                  <a:rPr lang="en-US" altLang="ko-KR" sz="1400" b="1" dirty="0" smtClean="0">
                    <a:latin typeface="+mn-ea"/>
                  </a:rPr>
                  <a:t>(Back) </a:t>
                </a:r>
                <a:r>
                  <a:rPr lang="ko-KR" altLang="en-US" sz="1400" b="1" dirty="0" smtClean="0">
                    <a:latin typeface="+mn-ea"/>
                  </a:rPr>
                  <a:t>버튼</a:t>
                </a:r>
                <a:r>
                  <a:rPr lang="en-US" altLang="ko-KR" sz="1400" b="1" dirty="0" smtClean="0">
                    <a:latin typeface="+mn-ea"/>
                  </a:rPr>
                  <a:t> : </a:t>
                </a:r>
                <a:r>
                  <a:rPr lang="ko-KR" altLang="en-US" sz="1400" b="1" dirty="0" smtClean="0">
                    <a:latin typeface="+mn-ea"/>
                  </a:rPr>
                  <a:t>키보드 </a:t>
                </a:r>
                <a:r>
                  <a:rPr lang="en-US" altLang="ko-KR" sz="1400" b="1" dirty="0" smtClean="0">
                    <a:latin typeface="+mn-ea"/>
                  </a:rPr>
                  <a:t>[Ctrl]+[Back Space]</a:t>
                </a:r>
                <a:r>
                  <a:rPr lang="ko-KR" altLang="en-US" sz="1400" b="1" dirty="0" smtClean="0">
                    <a:latin typeface="+mn-ea"/>
                  </a:rPr>
                  <a:t>와 동일한 기능</a:t>
                </a:r>
                <a:endParaRPr lang="en-US" altLang="ko-KR" sz="1400" b="1" dirty="0" smtClean="0">
                  <a:latin typeface="+mn-ea"/>
                </a:endParaRPr>
              </a:p>
              <a:p>
                <a:pPr marL="285750" indent="-285750">
                  <a:buFont typeface="Arial" panose="020B0604020202020204" pitchFamily="34" charset="0"/>
                  <a:buChar char="•"/>
                </a:pPr>
                <a:r>
                  <a:rPr lang="ko-KR" altLang="en-US" sz="1400" b="1" dirty="0" smtClean="0">
                    <a:latin typeface="+mn-ea"/>
                  </a:rPr>
                  <a:t>홈</a:t>
                </a:r>
                <a:r>
                  <a:rPr lang="en-US" altLang="ko-KR" sz="1400" b="1" dirty="0" smtClean="0">
                    <a:latin typeface="+mn-ea"/>
                  </a:rPr>
                  <a:t>(Home) </a:t>
                </a:r>
                <a:r>
                  <a:rPr lang="ko-KR" altLang="en-US" sz="1400" b="1" dirty="0" smtClean="0">
                    <a:latin typeface="+mn-ea"/>
                  </a:rPr>
                  <a:t>버튼 </a:t>
                </a:r>
                <a:r>
                  <a:rPr lang="en-US" altLang="ko-KR" sz="1400" b="1" dirty="0" smtClean="0">
                    <a:latin typeface="+mn-ea"/>
                  </a:rPr>
                  <a:t>: </a:t>
                </a:r>
                <a:r>
                  <a:rPr lang="ko-KR" altLang="en-US" sz="1400" b="1" dirty="0" smtClean="0">
                    <a:latin typeface="+mn-ea"/>
                  </a:rPr>
                  <a:t>키보드 </a:t>
                </a:r>
                <a:r>
                  <a:rPr lang="en-US" altLang="ko-KR" sz="1400" b="1" dirty="0" smtClean="0">
                    <a:latin typeface="+mn-ea"/>
                  </a:rPr>
                  <a:t>[Ctrl]+[H]</a:t>
                </a:r>
                <a:r>
                  <a:rPr lang="ko-KR" altLang="en-US" sz="1400" b="1" dirty="0" smtClean="0">
                    <a:latin typeface="+mn-ea"/>
                  </a:rPr>
                  <a:t>와 동일한 기능</a:t>
                </a:r>
                <a:endParaRPr lang="en-US" altLang="ko-KR" sz="1400" b="1" dirty="0" smtClean="0">
                  <a:latin typeface="+mn-ea"/>
                </a:endParaRPr>
              </a:p>
              <a:p>
                <a:pPr marL="285750" indent="-285750">
                  <a:buFont typeface="Arial" panose="020B0604020202020204" pitchFamily="34" charset="0"/>
                  <a:buChar char="•"/>
                </a:pPr>
                <a:r>
                  <a:rPr lang="ko-KR" altLang="en-US" sz="1400" b="1" dirty="0" err="1" smtClean="0">
                    <a:latin typeface="+mn-ea"/>
                  </a:rPr>
                  <a:t>오버뷰</a:t>
                </a:r>
                <a:r>
                  <a:rPr lang="en-US" altLang="ko-KR" sz="1400" b="1" dirty="0" smtClean="0">
                    <a:latin typeface="+mn-ea"/>
                  </a:rPr>
                  <a:t>(Overview) </a:t>
                </a:r>
                <a:r>
                  <a:rPr lang="ko-KR" altLang="en-US" sz="1400" b="1" dirty="0" smtClean="0">
                    <a:latin typeface="+mn-ea"/>
                  </a:rPr>
                  <a:t>버튼 </a:t>
                </a:r>
                <a:r>
                  <a:rPr lang="en-US" altLang="ko-KR" sz="1400" b="1" dirty="0" smtClean="0">
                    <a:latin typeface="+mn-ea"/>
                  </a:rPr>
                  <a:t>: </a:t>
                </a:r>
                <a:r>
                  <a:rPr lang="ko-KR" altLang="en-US" sz="1400" b="1" dirty="0" smtClean="0">
                    <a:latin typeface="+mn-ea"/>
                  </a:rPr>
                  <a:t>실행 중인 앱이 보이고</a:t>
                </a:r>
                <a:r>
                  <a:rPr lang="en-US" altLang="ko-KR" sz="1400" b="1" dirty="0" smtClean="0">
                    <a:latin typeface="+mn-ea"/>
                  </a:rPr>
                  <a:t>, </a:t>
                </a:r>
                <a:r>
                  <a:rPr lang="ko-KR" altLang="en-US" sz="1400" b="1" dirty="0" smtClean="0">
                    <a:latin typeface="+mn-ea"/>
                  </a:rPr>
                  <a:t>전환 혹은 종료 가능</a:t>
                </a:r>
                <a:endParaRPr lang="en-US" altLang="ko-KR" sz="1400" b="1" dirty="0" smtClean="0">
                  <a:latin typeface="+mn-ea"/>
                </a:endParaRPr>
              </a:p>
              <a:p>
                <a:pPr marL="285750" indent="-285750">
                  <a:buFont typeface="Arial" panose="020B0604020202020204" pitchFamily="34" charset="0"/>
                  <a:buChar char="•"/>
                </a:pPr>
                <a:r>
                  <a:rPr lang="ko-KR" altLang="en-US" sz="1400" b="1" dirty="0" smtClean="0">
                    <a:latin typeface="+mn-ea"/>
                  </a:rPr>
                  <a:t>상태 바</a:t>
                </a:r>
                <a:r>
                  <a:rPr lang="en-US" altLang="ko-KR" sz="1400" b="1" dirty="0" smtClean="0">
                    <a:latin typeface="+mn-ea"/>
                  </a:rPr>
                  <a:t>(Status Bar] : 3G </a:t>
                </a:r>
                <a:r>
                  <a:rPr lang="ko-KR" altLang="en-US" sz="1400" b="1" dirty="0" err="1" smtClean="0">
                    <a:latin typeface="+mn-ea"/>
                  </a:rPr>
                  <a:t>수신율</a:t>
                </a:r>
                <a:r>
                  <a:rPr lang="en-US" altLang="ko-KR" sz="1400" b="1" dirty="0" smtClean="0">
                    <a:latin typeface="+mn-ea"/>
                  </a:rPr>
                  <a:t>, </a:t>
                </a:r>
                <a:r>
                  <a:rPr lang="ko-KR" altLang="en-US" sz="1400" b="1" dirty="0" smtClean="0">
                    <a:latin typeface="+mn-ea"/>
                  </a:rPr>
                  <a:t>배터리 상태</a:t>
                </a:r>
                <a:r>
                  <a:rPr lang="en-US" altLang="ko-KR" sz="1400" b="1" dirty="0" smtClean="0">
                    <a:latin typeface="+mn-ea"/>
                  </a:rPr>
                  <a:t>,</a:t>
                </a:r>
                <a:r>
                  <a:rPr lang="ko-KR" altLang="en-US" sz="1400" b="1" dirty="0" smtClean="0">
                    <a:latin typeface="+mn-ea"/>
                  </a:rPr>
                  <a:t> 시간 등 나타냄</a:t>
                </a:r>
                <a:endParaRPr lang="en-US" altLang="ko-KR" sz="1400" b="1" dirty="0" smtClean="0">
                  <a:latin typeface="+mn-ea"/>
                </a:endParaRPr>
              </a:p>
              <a:p>
                <a:pPr marL="285750" indent="-285750">
                  <a:buFont typeface="Arial" panose="020B0604020202020204" pitchFamily="34" charset="0"/>
                  <a:buChar char="•"/>
                </a:pPr>
                <a:r>
                  <a:rPr lang="ko-KR" altLang="en-US" sz="1400" b="1" dirty="0" smtClean="0">
                    <a:latin typeface="+mn-ea"/>
                  </a:rPr>
                  <a:t>타이틀 바</a:t>
                </a:r>
                <a:r>
                  <a:rPr lang="en-US" altLang="ko-KR" sz="1400" b="1" dirty="0" smtClean="0">
                    <a:latin typeface="+mn-ea"/>
                  </a:rPr>
                  <a:t>(Title Bar) : </a:t>
                </a:r>
                <a:r>
                  <a:rPr lang="ko-KR" altLang="en-US" sz="1400" b="1" dirty="0" err="1" smtClean="0">
                    <a:latin typeface="+mn-ea"/>
                  </a:rPr>
                  <a:t>안드로이드</a:t>
                </a:r>
                <a:r>
                  <a:rPr lang="ko-KR" altLang="en-US" sz="1400" b="1" dirty="0" smtClean="0">
                    <a:latin typeface="+mn-ea"/>
                  </a:rPr>
                  <a:t> 프로젝트 이름 나타냄</a:t>
                </a:r>
                <a:endParaRPr lang="ko-KR" altLang="en-US" sz="1400" b="1" dirty="0">
                  <a:latin typeface="+mn-ea"/>
                </a:endParaRPr>
              </a:p>
            </p:txBody>
          </p:sp>
          <p:cxnSp>
            <p:nvCxnSpPr>
              <p:cNvPr id="7" name="직선 화살표 연결선 6"/>
              <p:cNvCxnSpPr>
                <a:stCxn id="6" idx="0"/>
              </p:cNvCxnSpPr>
              <p:nvPr/>
            </p:nvCxnSpPr>
            <p:spPr bwMode="auto">
              <a:xfrm flipH="1" flipV="1">
                <a:off x="5029200" y="3848100"/>
                <a:ext cx="752476" cy="1302743"/>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7836692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스크린샷 2019-02-03 오후 8.16.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16" y="3138775"/>
            <a:ext cx="5168508" cy="1940744"/>
          </a:xfrm>
          <a:prstGeom prst="rect">
            <a:avLst/>
          </a:prstGeom>
        </p:spPr>
      </p:pic>
      <p:sp>
        <p:nvSpPr>
          <p:cNvPr id="15362" name="제목 1"/>
          <p:cNvSpPr>
            <a:spLocks noGrp="1"/>
          </p:cNvSpPr>
          <p:nvPr>
            <p:ph type="title"/>
          </p:nvPr>
        </p:nvSpPr>
        <p:spPr>
          <a:xfrm>
            <a:off x="403948" y="120218"/>
            <a:ext cx="8582397" cy="387058"/>
          </a:xfrm>
        </p:spPr>
        <p:txBody>
          <a:bodyPr/>
          <a:lstStyle/>
          <a:p>
            <a:r>
              <a:rPr lang="ko-KR" altLang="en-US" dirty="0" smtClean="0"/>
              <a:t>안드로이드 애플리케이션 작성 ▶ 프로젝트 관리</a:t>
            </a:r>
            <a:r>
              <a:rPr lang="en-US" altLang="ko-KR" dirty="0" smtClean="0"/>
              <a:t>[1/3]</a:t>
            </a:r>
            <a:endParaRPr lang="ko-KR" altLang="en-US" dirty="0" smtClean="0"/>
          </a:p>
        </p:txBody>
      </p:sp>
      <p:sp>
        <p:nvSpPr>
          <p:cNvPr id="3" name="내용 개체 틀 2"/>
          <p:cNvSpPr>
            <a:spLocks noGrp="1"/>
          </p:cNvSpPr>
          <p:nvPr>
            <p:ph idx="10"/>
          </p:nvPr>
        </p:nvSpPr>
        <p:spPr/>
        <p:txBody>
          <a:bodyPr/>
          <a:lstStyle/>
          <a:p>
            <a:pPr lvl="1"/>
            <a:r>
              <a:rPr lang="ko-KR" altLang="en-US" smtClean="0"/>
              <a:t>프로젝트 닫기와 열기</a:t>
            </a:r>
            <a:endParaRPr lang="en-US" altLang="ko-KR" smtClean="0"/>
          </a:p>
          <a:p>
            <a:pPr lvl="2"/>
            <a:r>
              <a:rPr lang="en-US" altLang="ko-KR" smtClean="0"/>
              <a:t>[File]-[Close Project]</a:t>
            </a:r>
            <a:r>
              <a:rPr lang="ko-KR" altLang="en-US" smtClean="0"/>
              <a:t>를 선택해서 프로젝트 닫음</a:t>
            </a:r>
            <a:endParaRPr lang="en-US" altLang="ko-KR" smtClean="0"/>
          </a:p>
          <a:p>
            <a:pPr lvl="2"/>
            <a:r>
              <a:rPr lang="ko-KR" altLang="en-US" smtClean="0"/>
              <a:t>프로젝트 이름을 클릭하면 다시 프로젝트가 열림</a:t>
            </a:r>
            <a:r>
              <a:rPr lang="en-US" altLang="ko-KR" smtClean="0"/>
              <a:t>, </a:t>
            </a:r>
            <a:r>
              <a:rPr lang="ko-KR" altLang="en-US" smtClean="0"/>
              <a:t>폴더 검색해서 프로젝트를 열어도 됨</a:t>
            </a:r>
            <a:endParaRPr lang="en-US" altLang="ko-KR" dirty="0"/>
          </a:p>
        </p:txBody>
      </p:sp>
      <p:pic>
        <p:nvPicPr>
          <p:cNvPr id="10" name="Picture 9" descr="스크린샷 2019-02-03 오후 8.17.13.png"/>
          <p:cNvPicPr>
            <a:picLocks noChangeAspect="1"/>
          </p:cNvPicPr>
          <p:nvPr/>
        </p:nvPicPr>
        <p:blipFill rotWithShape="1">
          <a:blip r:embed="rId3">
            <a:extLst>
              <a:ext uri="{28A0092B-C50C-407E-A947-70E740481C1C}">
                <a14:useLocalDpi xmlns:a14="http://schemas.microsoft.com/office/drawing/2010/main" val="0"/>
              </a:ext>
            </a:extLst>
          </a:blip>
          <a:srcRect l="1162"/>
          <a:stretch/>
        </p:blipFill>
        <p:spPr>
          <a:xfrm>
            <a:off x="3311937" y="4339022"/>
            <a:ext cx="5751678" cy="1689106"/>
          </a:xfrm>
          <a:prstGeom prst="rect">
            <a:avLst/>
          </a:prstGeom>
        </p:spPr>
      </p:pic>
      <p:sp>
        <p:nvSpPr>
          <p:cNvPr id="6" name="Rectangle 5"/>
          <p:cNvSpPr/>
          <p:nvPr/>
        </p:nvSpPr>
        <p:spPr>
          <a:xfrm>
            <a:off x="147709" y="6025017"/>
            <a:ext cx="8437601" cy="584776"/>
          </a:xfrm>
          <a:prstGeom prst="rect">
            <a:avLst/>
          </a:prstGeom>
        </p:spPr>
        <p:txBody>
          <a:bodyPr wrap="square">
            <a:spAutoFit/>
          </a:bodyPr>
          <a:lstStyle/>
          <a:p>
            <a:pPr marL="882650" lvl="2" indent="-342900">
              <a:buFont typeface="Wingdings" pitchFamily="2" charset="2"/>
              <a:buChar char="ü"/>
            </a:pPr>
            <a:r>
              <a:rPr lang="ko-KR" altLang="en-US" sz="1600" b="1" dirty="0"/>
              <a:t>여러 개의 프로젝트를 열려면 </a:t>
            </a:r>
            <a:r>
              <a:rPr lang="en-US" altLang="ko-KR" sz="1600" b="1" dirty="0"/>
              <a:t>[File]-[open</a:t>
            </a:r>
            <a:r>
              <a:rPr lang="ko-KR" altLang="en-US" sz="1600" b="1" dirty="0"/>
              <a:t> </a:t>
            </a:r>
            <a:r>
              <a:rPr lang="en-US" altLang="ko-KR" sz="1600" b="1" dirty="0"/>
              <a:t>Recent]-[</a:t>
            </a:r>
            <a:r>
              <a:rPr lang="ko-KR" altLang="en-US" sz="1600" b="1" dirty="0"/>
              <a:t>프로젝트 이름</a:t>
            </a:r>
            <a:r>
              <a:rPr lang="en-US" altLang="ko-KR" sz="1600" b="1" dirty="0"/>
              <a:t>] </a:t>
            </a:r>
            <a:r>
              <a:rPr lang="ko-KR" altLang="en-US" sz="1600" b="1" dirty="0"/>
              <a:t>선택</a:t>
            </a:r>
            <a:endParaRPr lang="en-US" altLang="ko-KR" sz="1600" b="1" dirty="0"/>
          </a:p>
          <a:p>
            <a:pPr marL="882650" lvl="2" indent="-342900">
              <a:buFont typeface="Wingdings" pitchFamily="2" charset="2"/>
              <a:buChar char="ü"/>
            </a:pPr>
            <a:r>
              <a:rPr lang="en-US" altLang="ko-KR" sz="1600" b="1" dirty="0"/>
              <a:t>&lt;New Window&gt;</a:t>
            </a:r>
            <a:r>
              <a:rPr lang="ko-KR" altLang="en-US" sz="1600" b="1" dirty="0"/>
              <a:t>를 클릭하면 새로운 창이 열려서 여러 개의 프로젝트 동시 작업 가능</a:t>
            </a:r>
            <a:r>
              <a:rPr lang="en-US" altLang="ko-KR" sz="1600" b="1" dirty="0"/>
              <a:t> </a:t>
            </a:r>
          </a:p>
        </p:txBody>
      </p:sp>
    </p:spTree>
    <p:extLst>
      <p:ext uri="{BB962C8B-B14F-4D97-AF65-F5344CB8AC3E}">
        <p14:creationId xmlns:p14="http://schemas.microsoft.com/office/powerpoint/2010/main" val="39934319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403948" y="120218"/>
            <a:ext cx="8613928" cy="387058"/>
          </a:xfrm>
        </p:spPr>
        <p:txBody>
          <a:bodyPr/>
          <a:lstStyle/>
          <a:p>
            <a:r>
              <a:rPr lang="ko-KR" altLang="en-US" dirty="0" smtClean="0"/>
              <a:t>안드로이드 애플리케이션 작성 ▶ 프로젝트 관리</a:t>
            </a:r>
            <a:r>
              <a:rPr lang="en-US" altLang="ko-KR" dirty="0" smtClean="0"/>
              <a:t>[2/3]</a:t>
            </a:r>
            <a:endParaRPr lang="ko-KR" altLang="en-US" dirty="0" smtClean="0"/>
          </a:p>
        </p:txBody>
      </p:sp>
      <p:sp>
        <p:nvSpPr>
          <p:cNvPr id="3" name="내용 개체 틀 2"/>
          <p:cNvSpPr>
            <a:spLocks noGrp="1"/>
          </p:cNvSpPr>
          <p:nvPr>
            <p:ph idx="10"/>
          </p:nvPr>
        </p:nvSpPr>
        <p:spPr/>
        <p:txBody>
          <a:bodyPr/>
          <a:lstStyle/>
          <a:p>
            <a:pPr lvl="2"/>
            <a:r>
              <a:rPr lang="ko-KR" altLang="en-US" smtClean="0"/>
              <a:t>폴더를 검색해서 프로젝트를 열어도 됨</a:t>
            </a:r>
            <a:endParaRPr lang="en-US" altLang="ko-KR" smtClean="0"/>
          </a:p>
          <a:p>
            <a:pPr lvl="2"/>
            <a:r>
              <a:rPr lang="en-US" altLang="ko-KR" smtClean="0"/>
              <a:t>[Open an existing Android Studio project]</a:t>
            </a:r>
            <a:r>
              <a:rPr lang="ko-KR" altLang="en-US" smtClean="0"/>
              <a:t>를 클릭하고 프로젝트가 저장된 폴더를 지정</a:t>
            </a:r>
            <a:endParaRPr lang="en-US" altLang="ko-KR" dirty="0"/>
          </a:p>
        </p:txBody>
      </p:sp>
      <p:pic>
        <p:nvPicPr>
          <p:cNvPr id="10" name="Picture 9" descr="스크린샷 2019-02-03 오후 8.1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04" y="2621513"/>
            <a:ext cx="7448815" cy="2703802"/>
          </a:xfrm>
          <a:prstGeom prst="rect">
            <a:avLst/>
          </a:prstGeom>
        </p:spPr>
      </p:pic>
    </p:spTree>
    <p:extLst>
      <p:ext uri="{BB962C8B-B14F-4D97-AF65-F5344CB8AC3E}">
        <p14:creationId xmlns:p14="http://schemas.microsoft.com/office/powerpoint/2010/main" val="1011384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안드로이드의 구조</a:t>
            </a:r>
          </a:p>
        </p:txBody>
      </p:sp>
      <p:pic>
        <p:nvPicPr>
          <p:cNvPr id="2" name="Picture 1" descr="스크린샷 2019-02-02 오후 5.1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26" y="831631"/>
            <a:ext cx="6685879" cy="5613400"/>
          </a:xfrm>
          <a:prstGeom prst="rect">
            <a:avLst/>
          </a:prstGeom>
        </p:spPr>
      </p:pic>
      <p:sp>
        <p:nvSpPr>
          <p:cNvPr id="8" name="슬라이드 번호 개체 틀 7"/>
          <p:cNvSpPr>
            <a:spLocks noGrp="1"/>
          </p:cNvSpPr>
          <p:nvPr>
            <p:ph type="sldNum" sz="quarter" idx="11"/>
          </p:nvPr>
        </p:nvSpPr>
        <p:spPr/>
        <p:txBody>
          <a:bodyPr/>
          <a:lstStyle/>
          <a:p>
            <a:fld id="{BE012275-4195-4A9A-A7D9-63E9048C98E3}" type="slidenum">
              <a:rPr lang="ko-KR" altLang="en-US" smtClean="0"/>
              <a:t>11</a:t>
            </a:fld>
            <a:endParaRPr lang="ko-KR"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a:spLocks noGrp="1"/>
          </p:cNvSpPr>
          <p:nvPr>
            <p:ph type="title"/>
          </p:nvPr>
        </p:nvSpPr>
        <p:spPr>
          <a:xfrm>
            <a:off x="403948" y="120218"/>
            <a:ext cx="8498314" cy="387058"/>
          </a:xfrm>
        </p:spPr>
        <p:txBody>
          <a:bodyPr/>
          <a:lstStyle/>
          <a:p>
            <a:r>
              <a:rPr lang="ko-KR" altLang="en-US" dirty="0" smtClean="0"/>
              <a:t>안드로이드 애플리케이션 작성 ▶ 프로젝트 관리</a:t>
            </a:r>
            <a:r>
              <a:rPr lang="en-US" altLang="ko-KR" dirty="0" smtClean="0"/>
              <a:t>[3/3]</a:t>
            </a:r>
            <a:endParaRPr lang="ko-KR" altLang="en-US" dirty="0" smtClean="0"/>
          </a:p>
        </p:txBody>
      </p:sp>
      <p:sp>
        <p:nvSpPr>
          <p:cNvPr id="3" name="내용 개체 틀 2"/>
          <p:cNvSpPr>
            <a:spLocks noGrp="1"/>
          </p:cNvSpPr>
          <p:nvPr>
            <p:ph idx="10"/>
          </p:nvPr>
        </p:nvSpPr>
        <p:spPr/>
        <p:txBody>
          <a:bodyPr/>
          <a:lstStyle/>
          <a:p>
            <a:pPr lvl="1"/>
            <a:r>
              <a:rPr lang="en-US" altLang="ko-KR" smtClean="0"/>
              <a:t>Android Studio </a:t>
            </a:r>
            <a:r>
              <a:rPr lang="ko-KR" altLang="en-US" smtClean="0"/>
              <a:t>프로젝트 내보내기</a:t>
            </a:r>
            <a:r>
              <a:rPr lang="en-US" altLang="ko-KR" smtClean="0"/>
              <a:t>/</a:t>
            </a:r>
            <a:r>
              <a:rPr lang="ko-KR" altLang="en-US" smtClean="0"/>
              <a:t>가져오기</a:t>
            </a:r>
            <a:endParaRPr lang="en-US" altLang="ko-KR" smtClean="0"/>
          </a:p>
          <a:p>
            <a:pPr lvl="2"/>
            <a:r>
              <a:rPr lang="ko-KR" altLang="en-US" smtClean="0"/>
              <a:t>프로젝트가 생성된 폴더를 통째로 복사하거나 압축해서 보내거나 가져오면 됨</a:t>
            </a:r>
            <a:endParaRPr lang="en-US" altLang="ko-KR" dirty="0" smtClean="0"/>
          </a:p>
        </p:txBody>
      </p:sp>
      <p:pic>
        <p:nvPicPr>
          <p:cNvPr id="6" name="Picture 5" descr="스크린샷 2019-02-03 오후 8.24.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310" y="2349742"/>
            <a:ext cx="6392287" cy="3942480"/>
          </a:xfrm>
          <a:prstGeom prst="rect">
            <a:avLst/>
          </a:prstGeom>
        </p:spPr>
      </p:pic>
    </p:spTree>
    <p:extLst>
      <p:ext uri="{BB962C8B-B14F-4D97-AF65-F5344CB8AC3E}">
        <p14:creationId xmlns:p14="http://schemas.microsoft.com/office/powerpoint/2010/main" val="40256121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dirty="0" smtClean="0"/>
              <a:t>안드로이드 애플리케이션 작성</a:t>
            </a:r>
            <a:r>
              <a:rPr lang="en-US" altLang="ko-KR" dirty="0" smtClean="0"/>
              <a:t>[1/3]</a:t>
            </a:r>
            <a:endParaRPr lang="ko-KR" altLang="en-US" dirty="0" smtClean="0"/>
          </a:p>
        </p:txBody>
      </p:sp>
      <p:sp>
        <p:nvSpPr>
          <p:cNvPr id="3" name="내용 개체 틀 2"/>
          <p:cNvSpPr>
            <a:spLocks noGrp="1"/>
          </p:cNvSpPr>
          <p:nvPr>
            <p:ph idx="10"/>
          </p:nvPr>
        </p:nvSpPr>
        <p:spPr/>
        <p:txBody>
          <a:bodyPr/>
          <a:lstStyle/>
          <a:p>
            <a:pPr lvl="1"/>
            <a:r>
              <a:rPr lang="ko-KR" altLang="en-US" smtClean="0"/>
              <a:t>안드로이드 프로젝트 생성</a:t>
            </a:r>
            <a:endParaRPr lang="en-US" altLang="ko-KR" smtClean="0"/>
          </a:p>
          <a:p>
            <a:pPr lvl="2"/>
            <a:r>
              <a:rPr lang="ko-KR" altLang="en-US" smtClean="0"/>
              <a:t>메뉴 </a:t>
            </a:r>
            <a:r>
              <a:rPr lang="en-US" altLang="ko-KR" smtClean="0"/>
              <a:t>[File ]-[New Project]</a:t>
            </a:r>
            <a:r>
              <a:rPr lang="ko-KR" altLang="en-US" smtClean="0"/>
              <a:t>를 선택</a:t>
            </a:r>
            <a:endParaRPr lang="en-US" altLang="ko-KR" smtClean="0"/>
          </a:p>
          <a:p>
            <a:pPr lvl="2"/>
            <a:r>
              <a:rPr lang="ko-KR" altLang="en-US" smtClean="0"/>
              <a:t>프로젝트 이름은 </a:t>
            </a:r>
            <a:r>
              <a:rPr lang="en-US" altLang="ko-KR" smtClean="0"/>
              <a:t>‘BaseApp’</a:t>
            </a:r>
            <a:r>
              <a:rPr lang="ko-KR" altLang="en-US" smtClean="0"/>
              <a:t>이라고 지정 </a:t>
            </a:r>
            <a:endParaRPr lang="en-US" altLang="ko-KR" smtClean="0"/>
          </a:p>
          <a:p>
            <a:pPr lvl="2"/>
            <a:endParaRPr lang="en-US" altLang="ko-KR" smtClean="0"/>
          </a:p>
          <a:p>
            <a:pPr lvl="2"/>
            <a:endParaRPr lang="en-US" altLang="ko-KR" dirty="0" smtClean="0"/>
          </a:p>
        </p:txBody>
      </p:sp>
      <p:pic>
        <p:nvPicPr>
          <p:cNvPr id="5" name="Picture 4" descr="스크린샷 2019-02-03 오후 8.37.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11" y="3093228"/>
            <a:ext cx="5084606" cy="3764772"/>
          </a:xfrm>
          <a:prstGeom prst="rect">
            <a:avLst/>
          </a:prstGeom>
        </p:spPr>
      </p:pic>
    </p:spTree>
    <p:extLst>
      <p:ext uri="{BB962C8B-B14F-4D97-AF65-F5344CB8AC3E}">
        <p14:creationId xmlns:p14="http://schemas.microsoft.com/office/powerpoint/2010/main" val="393104445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dirty="0" smtClean="0"/>
              <a:t>안드로이드 애플리케이션 작성 </a:t>
            </a:r>
            <a:r>
              <a:rPr lang="en-US" altLang="ko-KR" dirty="0" smtClean="0"/>
              <a:t>[2/3]</a:t>
            </a:r>
            <a:endParaRPr lang="ko-KR" altLang="en-US" dirty="0" smtClean="0"/>
          </a:p>
        </p:txBody>
      </p:sp>
      <p:sp>
        <p:nvSpPr>
          <p:cNvPr id="3" name="내용 개체 틀 2"/>
          <p:cNvSpPr>
            <a:spLocks noGrp="1"/>
          </p:cNvSpPr>
          <p:nvPr>
            <p:ph idx="10"/>
          </p:nvPr>
        </p:nvSpPr>
        <p:spPr/>
        <p:txBody>
          <a:bodyPr/>
          <a:lstStyle/>
          <a:p>
            <a:pPr lvl="1"/>
            <a:r>
              <a:rPr lang="ko-KR" altLang="en-US" smtClean="0"/>
              <a:t>안드로이드 프로젝트 생성</a:t>
            </a:r>
            <a:endParaRPr lang="en-US" altLang="ko-KR" smtClean="0"/>
          </a:p>
          <a:p>
            <a:pPr lvl="2"/>
            <a:r>
              <a:rPr lang="en-US" altLang="ko-KR" smtClean="0"/>
              <a:t>[Target Android Devices]</a:t>
            </a:r>
            <a:r>
              <a:rPr lang="ko-KR" altLang="en-US" smtClean="0"/>
              <a:t>에서 앱을 실행한 환경을 선택</a:t>
            </a:r>
            <a:endParaRPr lang="en-US" altLang="ko-KR" dirty="0" smtClean="0"/>
          </a:p>
        </p:txBody>
      </p:sp>
      <p:pic>
        <p:nvPicPr>
          <p:cNvPr id="6" name="Picture 5" descr="스크린샷 2019-02-03 오후 8.38.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78" y="2252700"/>
            <a:ext cx="5131219" cy="4063088"/>
          </a:xfrm>
          <a:prstGeom prst="rect">
            <a:avLst/>
          </a:prstGeom>
        </p:spPr>
      </p:pic>
    </p:spTree>
    <p:extLst>
      <p:ext uri="{BB962C8B-B14F-4D97-AF65-F5344CB8AC3E}">
        <p14:creationId xmlns:p14="http://schemas.microsoft.com/office/powerpoint/2010/main" val="6368439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dirty="0" smtClean="0"/>
              <a:t>안드로이드 애플리케이션 작성 </a:t>
            </a:r>
            <a:r>
              <a:rPr lang="en-US" altLang="ko-KR" dirty="0" smtClean="0"/>
              <a:t>[3/3]</a:t>
            </a:r>
            <a:endParaRPr lang="ko-KR" altLang="en-US" dirty="0" smtClean="0"/>
          </a:p>
        </p:txBody>
      </p:sp>
      <p:sp>
        <p:nvSpPr>
          <p:cNvPr id="3" name="내용 개체 틀 2"/>
          <p:cNvSpPr>
            <a:spLocks noGrp="1"/>
          </p:cNvSpPr>
          <p:nvPr>
            <p:ph idx="10"/>
          </p:nvPr>
        </p:nvSpPr>
        <p:spPr/>
        <p:txBody>
          <a:bodyPr/>
          <a:lstStyle/>
          <a:p>
            <a:pPr lvl="1"/>
            <a:r>
              <a:rPr lang="ko-KR" altLang="en-US" smtClean="0"/>
              <a:t>안드로이드 프로젝트 생성</a:t>
            </a:r>
            <a:endParaRPr lang="en-US" altLang="ko-KR" smtClean="0"/>
          </a:p>
          <a:p>
            <a:pPr lvl="2"/>
            <a:r>
              <a:rPr lang="en-US" altLang="ko-KR" smtClean="0"/>
              <a:t>[Add an Activity to Mobile]</a:t>
            </a:r>
            <a:r>
              <a:rPr lang="ko-KR" altLang="en-US" smtClean="0"/>
              <a:t>에서 디폴트인 </a:t>
            </a:r>
            <a:r>
              <a:rPr lang="en-US" altLang="ko-KR" smtClean="0"/>
              <a:t>‘Empty Activity’</a:t>
            </a:r>
            <a:r>
              <a:rPr lang="ko-KR" altLang="en-US" smtClean="0"/>
              <a:t> 선택</a:t>
            </a:r>
            <a:endParaRPr lang="en-US" altLang="ko-KR" smtClean="0"/>
          </a:p>
          <a:p>
            <a:pPr lvl="2"/>
            <a:r>
              <a:rPr lang="en-US" altLang="ko-KR" smtClean="0"/>
              <a:t>[Configure Activity] </a:t>
            </a:r>
            <a:r>
              <a:rPr lang="ko-KR" altLang="en-US" smtClean="0"/>
              <a:t>창도 디폴트로 두고 </a:t>
            </a:r>
            <a:r>
              <a:rPr lang="en-US" altLang="ko-KR" smtClean="0"/>
              <a:t>&lt;Finish&gt;</a:t>
            </a:r>
            <a:r>
              <a:rPr lang="ko-KR" altLang="en-US" smtClean="0"/>
              <a:t>를 클릭</a:t>
            </a:r>
            <a:endParaRPr lang="en-US" altLang="ko-KR" dirty="0"/>
          </a:p>
        </p:txBody>
      </p:sp>
      <p:pic>
        <p:nvPicPr>
          <p:cNvPr id="6" name="Picture 5" descr="스크린샷 2019-02-03 오후 8.3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969" y="2689480"/>
            <a:ext cx="4665114" cy="3593996"/>
          </a:xfrm>
          <a:prstGeom prst="rect">
            <a:avLst/>
          </a:prstGeom>
        </p:spPr>
      </p:pic>
    </p:spTree>
    <p:extLst>
      <p:ext uri="{BB962C8B-B14F-4D97-AF65-F5344CB8AC3E}">
        <p14:creationId xmlns:p14="http://schemas.microsoft.com/office/powerpoint/2010/main" val="42642923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프로젝트 구성</a:t>
            </a:r>
            <a:r>
              <a:rPr lang="en-US" altLang="ko-KR" dirty="0" smtClean="0"/>
              <a:t>[1/3]</a:t>
            </a:r>
            <a:r>
              <a:rPr lang="ko-KR" altLang="en-US" dirty="0" smtClean="0"/>
              <a:t> </a:t>
            </a:r>
          </a:p>
        </p:txBody>
      </p:sp>
      <p:pic>
        <p:nvPicPr>
          <p:cNvPr id="2" name="Picture 1" descr="스크린샷 2019-02-03 오후 9.00.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76" y="1288475"/>
            <a:ext cx="5458711" cy="4080249"/>
          </a:xfrm>
          <a:prstGeom prst="rect">
            <a:avLst/>
          </a:prstGeom>
        </p:spPr>
      </p:pic>
    </p:spTree>
    <p:extLst>
      <p:ext uri="{BB962C8B-B14F-4D97-AF65-F5344CB8AC3E}">
        <p14:creationId xmlns:p14="http://schemas.microsoft.com/office/powerpoint/2010/main" val="9483621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프로젝트 구성</a:t>
            </a:r>
            <a:r>
              <a:rPr lang="en-US" altLang="ko-KR" dirty="0" smtClean="0"/>
              <a:t>[2/3]</a:t>
            </a:r>
            <a:r>
              <a:rPr lang="ko-KR" altLang="en-US" dirty="0" smtClean="0"/>
              <a:t> </a:t>
            </a:r>
          </a:p>
        </p:txBody>
      </p:sp>
      <p:sp>
        <p:nvSpPr>
          <p:cNvPr id="4" name="내용 개체 틀 2"/>
          <p:cNvSpPr>
            <a:spLocks noGrp="1"/>
          </p:cNvSpPr>
          <p:nvPr>
            <p:ph idx="10"/>
          </p:nvPr>
        </p:nvSpPr>
        <p:spPr/>
        <p:txBody>
          <a:bodyPr/>
          <a:lstStyle/>
          <a:p>
            <a:pPr lvl="1"/>
            <a:r>
              <a:rPr lang="en-US" altLang="ko-KR" smtClean="0"/>
              <a:t>java </a:t>
            </a:r>
            <a:r>
              <a:rPr lang="ko-KR" altLang="en-US" smtClean="0"/>
              <a:t>폴더</a:t>
            </a:r>
            <a:endParaRPr lang="en-US" altLang="ko-KR" smtClean="0"/>
          </a:p>
          <a:p>
            <a:pPr lvl="2"/>
            <a:r>
              <a:rPr lang="ko-KR" altLang="en-US" smtClean="0"/>
              <a:t>하위에 패키지명의 하위 폴더가 있는데</a:t>
            </a:r>
            <a:r>
              <a:rPr lang="en-US" altLang="ko-KR" smtClean="0"/>
              <a:t>, </a:t>
            </a:r>
            <a:r>
              <a:rPr lang="ko-KR" altLang="en-US" smtClean="0"/>
              <a:t>이는 안드로이드 프로젝트를 생성할 때 입력한 패키지 이름과 동일</a:t>
            </a:r>
            <a:endParaRPr lang="en-US" altLang="ko-KR" smtClean="0"/>
          </a:p>
          <a:p>
            <a:pPr lvl="2"/>
            <a:r>
              <a:rPr lang="ko-KR" altLang="en-US" smtClean="0"/>
              <a:t>패키지 이름 아래에 </a:t>
            </a:r>
            <a:r>
              <a:rPr lang="en-US" altLang="ko-KR" smtClean="0"/>
              <a:t>MainActivity.java</a:t>
            </a:r>
            <a:r>
              <a:rPr lang="ko-KR" altLang="en-US" smtClean="0"/>
              <a:t>로 메인 </a:t>
            </a:r>
            <a:r>
              <a:rPr lang="en-US" altLang="ko-KR" smtClean="0"/>
              <a:t>Java </a:t>
            </a:r>
            <a:r>
              <a:rPr lang="ko-KR" altLang="en-US" smtClean="0"/>
              <a:t>소스가 들어 있음</a:t>
            </a:r>
            <a:endParaRPr lang="en-US" altLang="ko-KR" smtClean="0"/>
          </a:p>
          <a:p>
            <a:pPr lvl="2"/>
            <a:endParaRPr lang="en-US" altLang="ko-KR" smtClean="0"/>
          </a:p>
          <a:p>
            <a:pPr lvl="1"/>
            <a:r>
              <a:rPr lang="en-US" altLang="ko-KR" smtClean="0"/>
              <a:t>res </a:t>
            </a:r>
            <a:r>
              <a:rPr lang="ko-KR" altLang="en-US" smtClean="0"/>
              <a:t>폴더</a:t>
            </a:r>
            <a:endParaRPr lang="en-US" altLang="ko-KR" smtClean="0"/>
          </a:p>
          <a:p>
            <a:pPr lvl="2"/>
            <a:r>
              <a:rPr lang="ko-KR" altLang="en-US" smtClean="0"/>
              <a:t>앱</a:t>
            </a:r>
            <a:r>
              <a:rPr lang="en-US" altLang="ko-KR" smtClean="0"/>
              <a:t> </a:t>
            </a:r>
            <a:r>
              <a:rPr lang="ko-KR" altLang="en-US" smtClean="0"/>
              <a:t>개발에</a:t>
            </a:r>
            <a:r>
              <a:rPr lang="en-US" altLang="ko-KR" smtClean="0"/>
              <a:t> </a:t>
            </a:r>
            <a:r>
              <a:rPr lang="ko-KR" altLang="en-US" smtClean="0"/>
              <a:t>사용되는 이미지</a:t>
            </a:r>
            <a:r>
              <a:rPr lang="en-US" altLang="ko-KR" smtClean="0"/>
              <a:t>, </a:t>
            </a:r>
            <a:r>
              <a:rPr lang="ko-KR" altLang="en-US" smtClean="0"/>
              <a:t>레이아웃</a:t>
            </a:r>
            <a:r>
              <a:rPr lang="en-US" altLang="ko-KR" smtClean="0"/>
              <a:t>, </a:t>
            </a:r>
            <a:r>
              <a:rPr lang="ko-KR" altLang="en-US" smtClean="0"/>
              <a:t>문자열 등이 들어가는 폴더</a:t>
            </a:r>
            <a:endParaRPr lang="en-US" altLang="ko-KR" smtClean="0"/>
          </a:p>
          <a:p>
            <a:pPr lvl="2"/>
            <a:r>
              <a:rPr lang="ko-KR" altLang="en-US" smtClean="0"/>
              <a:t>이미지 파일은 </a:t>
            </a:r>
            <a:r>
              <a:rPr lang="en-US" altLang="ko-KR" smtClean="0"/>
              <a:t>drawable </a:t>
            </a:r>
            <a:r>
              <a:rPr lang="ko-KR" altLang="en-US" smtClean="0"/>
              <a:t>폴더에 넣음</a:t>
            </a:r>
            <a:endParaRPr lang="en-US" altLang="ko-KR" smtClean="0"/>
          </a:p>
          <a:p>
            <a:pPr lvl="2"/>
            <a:r>
              <a:rPr lang="en-US" altLang="ko-KR" smtClean="0"/>
              <a:t>layout </a:t>
            </a:r>
            <a:r>
              <a:rPr lang="ko-KR" altLang="en-US" smtClean="0"/>
              <a:t>폴더는 액티비티</a:t>
            </a:r>
            <a:r>
              <a:rPr lang="en-US" altLang="ko-KR" smtClean="0"/>
              <a:t>(</a:t>
            </a:r>
            <a:r>
              <a:rPr lang="ko-KR" altLang="en-US" smtClean="0"/>
              <a:t>화면</a:t>
            </a:r>
            <a:r>
              <a:rPr lang="en-US" altLang="ko-KR" smtClean="0"/>
              <a:t>)</a:t>
            </a:r>
            <a:r>
              <a:rPr lang="ko-KR" altLang="en-US" smtClean="0"/>
              <a:t>을 구성하는 </a:t>
            </a:r>
            <a:r>
              <a:rPr lang="en-US" altLang="ko-KR" smtClean="0"/>
              <a:t>xml </a:t>
            </a:r>
            <a:r>
              <a:rPr lang="ko-KR" altLang="en-US" smtClean="0"/>
              <a:t>파일을 넣으면 됨</a:t>
            </a:r>
            <a:endParaRPr lang="en-US" altLang="ko-KR" smtClean="0"/>
          </a:p>
          <a:p>
            <a:pPr lvl="2"/>
            <a:r>
              <a:rPr lang="en-US" altLang="ko-KR" smtClean="0"/>
              <a:t>values  </a:t>
            </a:r>
            <a:r>
              <a:rPr lang="ko-KR" altLang="en-US" smtClean="0"/>
              <a:t>폴더는 문자열을 저장하는 </a:t>
            </a:r>
            <a:r>
              <a:rPr lang="en-US" altLang="ko-KR" smtClean="0"/>
              <a:t>string.xml </a:t>
            </a:r>
            <a:r>
              <a:rPr lang="ko-KR" altLang="en-US" smtClean="0"/>
              <a:t>등이 들어 있음</a:t>
            </a:r>
            <a:endParaRPr lang="en-US" altLang="ko-KR" smtClean="0"/>
          </a:p>
          <a:p>
            <a:pPr lvl="2"/>
            <a:r>
              <a:rPr lang="en-US" altLang="ko-KR" smtClean="0"/>
              <a:t>menu </a:t>
            </a:r>
            <a:r>
              <a:rPr lang="ko-KR" altLang="en-US" smtClean="0"/>
              <a:t>폴더는 메뉴 </a:t>
            </a:r>
            <a:r>
              <a:rPr lang="en-US" altLang="ko-KR" smtClean="0"/>
              <a:t>XML </a:t>
            </a:r>
            <a:r>
              <a:rPr lang="ko-KR" altLang="en-US" smtClean="0"/>
              <a:t>파일이 저장되어 있음 </a:t>
            </a:r>
            <a:endParaRPr lang="en-US" altLang="ko-KR" dirty="0" smtClean="0"/>
          </a:p>
        </p:txBody>
      </p:sp>
    </p:spTree>
    <p:extLst>
      <p:ext uri="{BB962C8B-B14F-4D97-AF65-F5344CB8AC3E}">
        <p14:creationId xmlns:p14="http://schemas.microsoft.com/office/powerpoint/2010/main" val="18728404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프로젝트 구성</a:t>
            </a:r>
            <a:r>
              <a:rPr lang="en-US" altLang="ko-KR" dirty="0" smtClean="0"/>
              <a:t>[3/3]</a:t>
            </a:r>
            <a:r>
              <a:rPr lang="ko-KR" altLang="en-US" dirty="0" smtClean="0"/>
              <a:t> </a:t>
            </a:r>
          </a:p>
        </p:txBody>
      </p:sp>
      <p:sp>
        <p:nvSpPr>
          <p:cNvPr id="4" name="내용 개체 틀 2"/>
          <p:cNvSpPr>
            <a:spLocks noGrp="1"/>
          </p:cNvSpPr>
          <p:nvPr>
            <p:ph idx="10"/>
          </p:nvPr>
        </p:nvSpPr>
        <p:spPr/>
        <p:txBody>
          <a:bodyPr/>
          <a:lstStyle/>
          <a:p>
            <a:pPr lvl="1"/>
            <a:r>
              <a:rPr lang="en-US" altLang="ko-KR" dirty="0" err="1" smtClean="0"/>
              <a:t>generatedJava</a:t>
            </a:r>
            <a:r>
              <a:rPr lang="en-US" altLang="ko-KR" dirty="0" smtClean="0"/>
              <a:t> </a:t>
            </a:r>
            <a:r>
              <a:rPr lang="ko-KR" altLang="en-US" dirty="0" smtClean="0"/>
              <a:t>폴더</a:t>
            </a:r>
            <a:endParaRPr lang="en-US" altLang="ko-KR" dirty="0" smtClean="0"/>
          </a:p>
          <a:p>
            <a:pPr lvl="2"/>
            <a:r>
              <a:rPr lang="en-US" altLang="ko-KR" dirty="0" smtClean="0"/>
              <a:t>Android Studio 3.2</a:t>
            </a:r>
            <a:r>
              <a:rPr lang="ko-KR" altLang="en-US" dirty="0" smtClean="0"/>
              <a:t>부터 제공되는 폴더로 시스템 내부적으로 사용됨</a:t>
            </a:r>
            <a:endParaRPr lang="en-US" altLang="ko-KR" dirty="0" smtClean="0"/>
          </a:p>
          <a:p>
            <a:pPr lvl="1"/>
            <a:r>
              <a:rPr lang="en-US" altLang="ko-KR" dirty="0" smtClean="0"/>
              <a:t>manifests </a:t>
            </a:r>
            <a:r>
              <a:rPr lang="ko-KR" altLang="en-US" dirty="0" smtClean="0"/>
              <a:t>폴더</a:t>
            </a:r>
            <a:endParaRPr lang="en-US" altLang="ko-KR" dirty="0" smtClean="0"/>
          </a:p>
          <a:p>
            <a:pPr lvl="2"/>
            <a:r>
              <a:rPr lang="en-US" altLang="ko-KR" dirty="0" smtClean="0"/>
              <a:t>AndroidManifest.xml </a:t>
            </a:r>
            <a:r>
              <a:rPr lang="ko-KR" altLang="en-US" dirty="0" smtClean="0"/>
              <a:t>파일이 들어 있는데</a:t>
            </a:r>
            <a:r>
              <a:rPr lang="en-US" altLang="ko-KR" dirty="0" smtClean="0"/>
              <a:t>, </a:t>
            </a:r>
            <a:r>
              <a:rPr lang="ko-KR" altLang="en-US" dirty="0" smtClean="0"/>
              <a:t>앱의 여러 가지 정보를 담고 있음</a:t>
            </a:r>
            <a:endParaRPr lang="en-US" altLang="ko-KR" dirty="0" smtClean="0"/>
          </a:p>
          <a:p>
            <a:pPr lvl="1"/>
            <a:r>
              <a:rPr lang="en-US" altLang="ko-KR" dirty="0" err="1" smtClean="0"/>
              <a:t>Gradle</a:t>
            </a:r>
            <a:r>
              <a:rPr lang="en-US" altLang="ko-KR" dirty="0" smtClean="0"/>
              <a:t> Scripts </a:t>
            </a:r>
            <a:r>
              <a:rPr lang="ko-KR" altLang="en-US" dirty="0" smtClean="0"/>
              <a:t>폴더</a:t>
            </a:r>
            <a:endParaRPr lang="en-US" altLang="ko-KR" dirty="0" smtClean="0"/>
          </a:p>
          <a:p>
            <a:pPr lvl="2"/>
            <a:r>
              <a:rPr lang="en-US" altLang="ko-KR" dirty="0" err="1" smtClean="0"/>
              <a:t>Gradle</a:t>
            </a:r>
            <a:r>
              <a:rPr lang="en-US" altLang="ko-KR" dirty="0" smtClean="0"/>
              <a:t> </a:t>
            </a:r>
            <a:r>
              <a:rPr lang="ko-KR" altLang="en-US" dirty="0" smtClean="0"/>
              <a:t>빌드 시스템과 관련된 파일이 들어 있음</a:t>
            </a:r>
            <a:endParaRPr lang="en-US" altLang="ko-KR" dirty="0" smtClean="0"/>
          </a:p>
          <a:p>
            <a:pPr lvl="3"/>
            <a:r>
              <a:rPr lang="en-US" altLang="ko-KR" dirty="0" err="1" smtClean="0"/>
              <a:t>build.gradle</a:t>
            </a:r>
            <a:r>
              <a:rPr lang="en-US" altLang="ko-KR" dirty="0" smtClean="0"/>
              <a:t> (Module: app) : </a:t>
            </a:r>
            <a:r>
              <a:rPr lang="ko-KR" altLang="en-US" dirty="0" smtClean="0"/>
              <a:t>빌드 스크립트 핵심 파일</a:t>
            </a:r>
            <a:endParaRPr lang="en-US" altLang="ko-KR" dirty="0" smtClean="0"/>
          </a:p>
          <a:p>
            <a:pPr lvl="3"/>
            <a:r>
              <a:rPr lang="en-US" altLang="ko-KR" dirty="0" err="1" smtClean="0"/>
              <a:t>local.properties</a:t>
            </a:r>
            <a:r>
              <a:rPr lang="en-US" altLang="ko-KR" dirty="0" smtClean="0"/>
              <a:t> : </a:t>
            </a:r>
            <a:r>
              <a:rPr lang="ko-KR" altLang="en-US" dirty="0" err="1" smtClean="0"/>
              <a:t>컴파일되는</a:t>
            </a:r>
            <a:r>
              <a:rPr lang="ko-KR" altLang="en-US" dirty="0" smtClean="0"/>
              <a:t> </a:t>
            </a:r>
            <a:r>
              <a:rPr lang="en-US" altLang="ko-KR" dirty="0" smtClean="0"/>
              <a:t>SDK</a:t>
            </a:r>
            <a:r>
              <a:rPr lang="ko-KR" altLang="en-US" dirty="0" smtClean="0"/>
              <a:t>의 경로가 들어 있음</a:t>
            </a:r>
            <a:endParaRPr lang="en-US" altLang="ko-KR" dirty="0" smtClean="0"/>
          </a:p>
          <a:p>
            <a:pPr lvl="3"/>
            <a:r>
              <a:rPr lang="en-US" altLang="ko-KR" dirty="0" err="1" smtClean="0"/>
              <a:t>gradle.properties</a:t>
            </a:r>
            <a:r>
              <a:rPr lang="en-US" altLang="ko-KR" dirty="0" smtClean="0"/>
              <a:t>: JVM </a:t>
            </a:r>
            <a:r>
              <a:rPr lang="ko-KR" altLang="en-US" dirty="0" smtClean="0"/>
              <a:t>관련 메모리가 설정되어 있음</a:t>
            </a:r>
            <a:endParaRPr lang="en-US" altLang="ko-KR" dirty="0" smtClean="0"/>
          </a:p>
        </p:txBody>
      </p:sp>
    </p:spTree>
    <p:extLst>
      <p:ext uri="{BB962C8B-B14F-4D97-AF65-F5344CB8AC3E}">
        <p14:creationId xmlns:p14="http://schemas.microsoft.com/office/powerpoint/2010/main" val="385766815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339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smtClean="0"/>
              <a:t>안드로이드의 구조</a:t>
            </a:r>
            <a:endParaRPr lang="ko-KR" altLang="en-US" dirty="0" smtClean="0"/>
          </a:p>
        </p:txBody>
      </p:sp>
      <p:sp>
        <p:nvSpPr>
          <p:cNvPr id="4" name="내용 개체 틀 2"/>
          <p:cNvSpPr>
            <a:spLocks noGrp="1"/>
          </p:cNvSpPr>
          <p:nvPr>
            <p:ph idx="10"/>
          </p:nvPr>
        </p:nvSpPr>
        <p:spPr/>
        <p:txBody>
          <a:bodyPr/>
          <a:lstStyle/>
          <a:p>
            <a:pPr lvl="1"/>
            <a:r>
              <a:rPr lang="ko-KR" altLang="en-US" dirty="0" smtClean="0"/>
              <a:t>응용 프로그램</a:t>
            </a:r>
            <a:r>
              <a:rPr lang="en-US" altLang="ko-KR" dirty="0" smtClean="0"/>
              <a:t>(Applications)</a:t>
            </a:r>
          </a:p>
          <a:p>
            <a:pPr lvl="2"/>
            <a:r>
              <a:rPr lang="ko-KR" altLang="en-US" dirty="0" smtClean="0"/>
              <a:t>안드로이드 스마트폰에서 사용할 수 있는 일반적인 응용 프로그램</a:t>
            </a:r>
            <a:endParaRPr lang="en-US" altLang="ko-KR" dirty="0" smtClean="0"/>
          </a:p>
          <a:p>
            <a:pPr lvl="2"/>
            <a:r>
              <a:rPr lang="ko-KR" altLang="en-US" dirty="0" smtClean="0"/>
              <a:t>웹 브라우저</a:t>
            </a:r>
            <a:r>
              <a:rPr lang="en-US" altLang="ko-KR" dirty="0" smtClean="0"/>
              <a:t>, </a:t>
            </a:r>
            <a:r>
              <a:rPr lang="ko-KR" altLang="en-US" dirty="0" smtClean="0"/>
              <a:t>달력</a:t>
            </a:r>
            <a:r>
              <a:rPr lang="en-US" altLang="ko-KR" dirty="0" smtClean="0"/>
              <a:t>, </a:t>
            </a:r>
            <a:r>
              <a:rPr lang="ko-KR" altLang="en-US" dirty="0" err="1" smtClean="0"/>
              <a:t>구글맵</a:t>
            </a:r>
            <a:r>
              <a:rPr lang="en-US" altLang="ko-KR" dirty="0" smtClean="0"/>
              <a:t>, </a:t>
            </a:r>
            <a:r>
              <a:rPr lang="ko-KR" altLang="en-US" dirty="0" smtClean="0"/>
              <a:t>연락처</a:t>
            </a:r>
            <a:r>
              <a:rPr lang="en-US" altLang="ko-KR" dirty="0" smtClean="0"/>
              <a:t>, </a:t>
            </a:r>
            <a:r>
              <a:rPr lang="ko-KR" altLang="en-US" dirty="0" smtClean="0"/>
              <a:t>게임 등 사용자 입장에서 가장 많이 사용</a:t>
            </a:r>
            <a:endParaRPr lang="en-US" altLang="ko-KR" dirty="0" smtClean="0"/>
          </a:p>
          <a:p>
            <a:pPr lvl="2"/>
            <a:r>
              <a:rPr lang="en-US" altLang="ko-KR" dirty="0" smtClean="0"/>
              <a:t>Java</a:t>
            </a:r>
            <a:r>
              <a:rPr lang="ko-KR" altLang="en-US" dirty="0" smtClean="0"/>
              <a:t>로 제작됨</a:t>
            </a:r>
            <a:endParaRPr lang="en-US" altLang="ko-KR" dirty="0" smtClean="0"/>
          </a:p>
          <a:p>
            <a:pPr lvl="2"/>
            <a:endParaRPr lang="en-US" altLang="ko-KR" dirty="0" smtClean="0"/>
          </a:p>
          <a:p>
            <a:pPr lvl="1"/>
            <a:r>
              <a:rPr lang="ko-KR" altLang="en-US" dirty="0" smtClean="0"/>
              <a:t>응용 프로그램 프레임워크</a:t>
            </a:r>
            <a:r>
              <a:rPr lang="en-US" altLang="ko-KR" dirty="0" smtClean="0"/>
              <a:t>(Application Framework)</a:t>
            </a:r>
          </a:p>
          <a:p>
            <a:pPr lvl="2"/>
            <a:r>
              <a:rPr lang="ko-KR" altLang="en-US" dirty="0" smtClean="0"/>
              <a:t>안드로이드 </a:t>
            </a:r>
            <a:r>
              <a:rPr lang="en-US" altLang="ko-KR" dirty="0" smtClean="0"/>
              <a:t>API</a:t>
            </a:r>
            <a:r>
              <a:rPr lang="ko-KR" altLang="en-US" dirty="0" smtClean="0"/>
              <a:t>가 존재하는 곳</a:t>
            </a:r>
            <a:endParaRPr lang="en-US" altLang="ko-KR" dirty="0" smtClean="0"/>
          </a:p>
          <a:p>
            <a:pPr lvl="2"/>
            <a:r>
              <a:rPr lang="ko-KR" altLang="en-US" dirty="0" smtClean="0"/>
              <a:t>안드로이드폰 하드웨어에 접근할 때는 </a:t>
            </a:r>
            <a:r>
              <a:rPr lang="en-US" altLang="ko-KR" dirty="0" smtClean="0"/>
              <a:t>Java</a:t>
            </a:r>
            <a:r>
              <a:rPr lang="ko-KR" altLang="en-US" dirty="0" smtClean="0"/>
              <a:t>에 직접 접근하는 것이 아니라  </a:t>
            </a:r>
            <a:r>
              <a:rPr lang="en-US" altLang="ko-KR" dirty="0" smtClean="0"/>
              <a:t>API</a:t>
            </a:r>
            <a:r>
              <a:rPr lang="ko-KR" altLang="en-US" dirty="0" smtClean="0"/>
              <a:t>를 통해서 가능</a:t>
            </a:r>
          </a:p>
        </p:txBody>
      </p:sp>
      <p:sp>
        <p:nvSpPr>
          <p:cNvPr id="10" name="슬라이드 번호 개체 틀 9"/>
          <p:cNvSpPr>
            <a:spLocks noGrp="1"/>
          </p:cNvSpPr>
          <p:nvPr>
            <p:ph type="sldNum" sz="quarter" idx="11"/>
          </p:nvPr>
        </p:nvSpPr>
        <p:spPr/>
        <p:txBody>
          <a:bodyPr/>
          <a:lstStyle/>
          <a:p>
            <a:fld id="{BE012275-4195-4A9A-A7D9-63E9048C98E3}" type="slidenum">
              <a:rPr lang="ko-KR" altLang="en-US" smtClean="0"/>
              <a:t>12</a:t>
            </a:fld>
            <a:endParaRPr lang="ko-KR" altLang="en-US"/>
          </a:p>
        </p:txBody>
      </p:sp>
    </p:spTree>
    <p:extLst>
      <p:ext uri="{BB962C8B-B14F-4D97-AF65-F5344CB8AC3E}">
        <p14:creationId xmlns:p14="http://schemas.microsoft.com/office/powerpoint/2010/main" val="3568933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안드로이드의 구조</a:t>
            </a:r>
          </a:p>
        </p:txBody>
      </p:sp>
      <p:sp>
        <p:nvSpPr>
          <p:cNvPr id="4" name="내용 개체 틀 2"/>
          <p:cNvSpPr>
            <a:spLocks noGrp="1"/>
          </p:cNvSpPr>
          <p:nvPr>
            <p:ph idx="10"/>
          </p:nvPr>
        </p:nvSpPr>
        <p:spPr/>
        <p:txBody>
          <a:bodyPr/>
          <a:lstStyle/>
          <a:p>
            <a:pPr lvl="1"/>
            <a:r>
              <a:rPr lang="ko-KR" altLang="en-US" dirty="0" smtClean="0"/>
              <a:t>안드로이드 런타임</a:t>
            </a:r>
            <a:r>
              <a:rPr lang="en-US" altLang="ko-KR" dirty="0" smtClean="0"/>
              <a:t>(Android Runtime)</a:t>
            </a:r>
          </a:p>
          <a:p>
            <a:pPr lvl="2"/>
            <a:r>
              <a:rPr lang="en-US" altLang="ko-KR" dirty="0" smtClean="0"/>
              <a:t>Java </a:t>
            </a:r>
            <a:r>
              <a:rPr lang="ko-KR" altLang="en-US" dirty="0" smtClean="0"/>
              <a:t>코어 라이브러리와 </a:t>
            </a:r>
            <a:r>
              <a:rPr lang="ko-KR" altLang="en-US" dirty="0" err="1" smtClean="0"/>
              <a:t>달빅</a:t>
            </a:r>
            <a:r>
              <a:rPr lang="ko-KR" altLang="en-US" dirty="0" smtClean="0"/>
              <a:t> 가상 머신</a:t>
            </a:r>
            <a:r>
              <a:rPr lang="en-US" altLang="ko-KR" dirty="0" smtClean="0"/>
              <a:t>(</a:t>
            </a:r>
            <a:r>
              <a:rPr lang="en-US" altLang="ko-KR" dirty="0" err="1" smtClean="0"/>
              <a:t>Dalvik</a:t>
            </a:r>
            <a:r>
              <a:rPr lang="en-US" altLang="ko-KR" dirty="0" smtClean="0"/>
              <a:t> Virtual Machine)</a:t>
            </a:r>
            <a:r>
              <a:rPr lang="ko-KR" altLang="en-US" dirty="0" smtClean="0"/>
              <a:t> 또는 아트 런타임</a:t>
            </a:r>
            <a:r>
              <a:rPr lang="en-US" altLang="ko-KR" dirty="0" smtClean="0"/>
              <a:t>(ART Runtime)</a:t>
            </a:r>
            <a:r>
              <a:rPr lang="ko-KR" altLang="en-US" dirty="0" smtClean="0"/>
              <a:t>으로 구성</a:t>
            </a:r>
            <a:endParaRPr lang="en-US" altLang="ko-KR" dirty="0" smtClean="0"/>
          </a:p>
          <a:p>
            <a:pPr lvl="2"/>
            <a:endParaRPr lang="en-US" altLang="ko-KR" dirty="0" smtClean="0"/>
          </a:p>
          <a:p>
            <a:pPr lvl="1"/>
            <a:r>
              <a:rPr lang="ko-KR" altLang="en-US" dirty="0" smtClean="0"/>
              <a:t>라이브러리</a:t>
            </a:r>
            <a:r>
              <a:rPr lang="en-US" altLang="ko-KR" dirty="0" smtClean="0"/>
              <a:t>(Libraries)</a:t>
            </a:r>
          </a:p>
          <a:p>
            <a:pPr lvl="2"/>
            <a:r>
              <a:rPr lang="ko-KR" altLang="en-US" dirty="0" smtClean="0"/>
              <a:t>안드로이드에서 사용되는 여러 시스템 라이브러리는 시스템 접근 때문에 </a:t>
            </a:r>
            <a:r>
              <a:rPr lang="en-US" altLang="ko-KR" dirty="0" smtClean="0"/>
              <a:t>Java</a:t>
            </a:r>
            <a:r>
              <a:rPr lang="ko-KR" altLang="en-US" dirty="0" smtClean="0"/>
              <a:t>가 아닌 </a:t>
            </a:r>
            <a:r>
              <a:rPr lang="en-US" altLang="ko-KR" dirty="0" smtClean="0"/>
              <a:t>C</a:t>
            </a:r>
            <a:r>
              <a:rPr lang="ko-KR" altLang="en-US" dirty="0" smtClean="0"/>
              <a:t>로 작성</a:t>
            </a:r>
            <a:endParaRPr lang="en-US" altLang="ko-KR" dirty="0" smtClean="0"/>
          </a:p>
          <a:p>
            <a:pPr lvl="2"/>
            <a:endParaRPr lang="en-US" altLang="ko-KR" dirty="0" smtClean="0"/>
          </a:p>
          <a:p>
            <a:pPr lvl="1"/>
            <a:r>
              <a:rPr lang="ko-KR" altLang="en-US" dirty="0" smtClean="0"/>
              <a:t>리눅스 커널</a:t>
            </a:r>
            <a:r>
              <a:rPr lang="en-US" altLang="ko-KR" dirty="0" smtClean="0"/>
              <a:t>(Linux Kernel)</a:t>
            </a:r>
          </a:p>
          <a:p>
            <a:pPr lvl="2"/>
            <a:r>
              <a:rPr lang="ko-KR" altLang="en-US" dirty="0" smtClean="0"/>
              <a:t>하드웨어의 운영과 관련된 </a:t>
            </a:r>
            <a:r>
              <a:rPr lang="ko-KR" altLang="en-US" dirty="0" err="1" smtClean="0"/>
              <a:t>저수준의</a:t>
            </a:r>
            <a:r>
              <a:rPr lang="ko-KR" altLang="en-US" dirty="0" smtClean="0"/>
              <a:t> 관리 기능이 들어 있음</a:t>
            </a:r>
            <a:endParaRPr lang="en-US" altLang="ko-KR" dirty="0" smtClean="0"/>
          </a:p>
          <a:p>
            <a:pPr lvl="2"/>
            <a:r>
              <a:rPr lang="ko-KR" altLang="en-US" dirty="0" smtClean="0"/>
              <a:t>주로 메모리 관리</a:t>
            </a:r>
            <a:r>
              <a:rPr lang="en-US" altLang="ko-KR" dirty="0" smtClean="0"/>
              <a:t>, </a:t>
            </a:r>
            <a:r>
              <a:rPr lang="ko-KR" altLang="en-US" dirty="0" smtClean="0"/>
              <a:t>디바이스 드라이버</a:t>
            </a:r>
            <a:r>
              <a:rPr lang="en-US" altLang="ko-KR" dirty="0" smtClean="0"/>
              <a:t>,</a:t>
            </a:r>
            <a:r>
              <a:rPr lang="ko-KR" altLang="en-US" dirty="0" smtClean="0"/>
              <a:t> 보안 등 </a:t>
            </a:r>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13</a:t>
            </a:fld>
            <a:endParaRPr lang="ko-KR" altLang="en-US"/>
          </a:p>
        </p:txBody>
      </p:sp>
    </p:spTree>
    <p:extLst>
      <p:ext uri="{BB962C8B-B14F-4D97-AF65-F5344CB8AC3E}">
        <p14:creationId xmlns:p14="http://schemas.microsoft.com/office/powerpoint/2010/main" val="3361858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안드로이드의 구조</a:t>
            </a:r>
          </a:p>
        </p:txBody>
      </p:sp>
      <p:sp>
        <p:nvSpPr>
          <p:cNvPr id="3" name="내용 개체 틀 2"/>
          <p:cNvSpPr>
            <a:spLocks noGrp="1"/>
          </p:cNvSpPr>
          <p:nvPr>
            <p:ph type="body" sz="quarter" idx="10"/>
          </p:nvPr>
        </p:nvSpPr>
        <p:spPr/>
        <p:txBody>
          <a:bodyPr/>
          <a:lstStyle/>
          <a:p>
            <a:r>
              <a:rPr lang="ko-KR" altLang="en-US" dirty="0" smtClean="0"/>
              <a:t>새로운 자바 가상 머신 </a:t>
            </a:r>
            <a:r>
              <a:rPr lang="en-US" altLang="ko-KR" dirty="0" smtClean="0"/>
              <a:t>ART</a:t>
            </a:r>
          </a:p>
          <a:p>
            <a:pPr lvl="1"/>
            <a:r>
              <a:rPr lang="en-US" altLang="ko-KR" dirty="0" smtClean="0"/>
              <a:t>ART </a:t>
            </a:r>
            <a:r>
              <a:rPr lang="ko-KR" altLang="en-US" dirty="0" smtClean="0"/>
              <a:t>는 </a:t>
            </a:r>
            <a:r>
              <a:rPr lang="en-US" altLang="ko-KR" dirty="0" smtClean="0"/>
              <a:t>4.4</a:t>
            </a:r>
            <a:r>
              <a:rPr lang="ko-KR" altLang="en-US" dirty="0" smtClean="0"/>
              <a:t>에서 새로 배포되는 자바 가상 머신</a:t>
            </a:r>
            <a:endParaRPr lang="en-US" altLang="ko-KR" dirty="0" smtClean="0"/>
          </a:p>
          <a:p>
            <a:pPr lvl="1"/>
            <a:r>
              <a:rPr lang="ko-KR" altLang="en-US" dirty="0" smtClean="0"/>
              <a:t>사용자는 </a:t>
            </a:r>
            <a:r>
              <a:rPr lang="ko-KR" altLang="en-US" dirty="0" err="1" smtClean="0"/>
              <a:t>달빅과</a:t>
            </a:r>
            <a:r>
              <a:rPr lang="ko-KR" altLang="en-US" dirty="0" smtClean="0"/>
              <a:t> </a:t>
            </a:r>
            <a:r>
              <a:rPr lang="en-US" altLang="ko-KR" dirty="0" smtClean="0"/>
              <a:t>ART </a:t>
            </a:r>
            <a:r>
              <a:rPr lang="ko-KR" altLang="en-US" dirty="0" smtClean="0"/>
              <a:t>중에서 하나를 선택할 수 있다</a:t>
            </a:r>
            <a:r>
              <a:rPr lang="en-US" altLang="ko-KR" dirty="0" smtClean="0"/>
              <a:t>. </a:t>
            </a:r>
          </a:p>
          <a:p>
            <a:pPr lvl="1"/>
            <a:r>
              <a:rPr lang="en-US" altLang="ko-KR" dirty="0" smtClean="0"/>
              <a:t>ART</a:t>
            </a:r>
            <a:r>
              <a:rPr lang="ko-KR" altLang="en-US" dirty="0" smtClean="0"/>
              <a:t>의 특징</a:t>
            </a:r>
            <a:endParaRPr lang="en-US" altLang="ko-KR" dirty="0" smtClean="0"/>
          </a:p>
          <a:p>
            <a:pPr lvl="2"/>
            <a:r>
              <a:rPr lang="en-US" altLang="ko-KR" dirty="0" smtClean="0"/>
              <a:t>Ahead-of-time (AOT) </a:t>
            </a:r>
            <a:r>
              <a:rPr lang="ko-KR" altLang="en-US" dirty="0" smtClean="0"/>
              <a:t>컴파일 </a:t>
            </a:r>
            <a:r>
              <a:rPr lang="en-US" altLang="ko-KR" dirty="0" smtClean="0"/>
              <a:t>: </a:t>
            </a:r>
            <a:r>
              <a:rPr lang="ko-KR" altLang="en-US" dirty="0" err="1" smtClean="0"/>
              <a:t>달빅은</a:t>
            </a:r>
            <a:r>
              <a:rPr lang="ko-KR" altLang="en-US" dirty="0" smtClean="0"/>
              <a:t> 필요할 때마다 앱을 컴파일하여서 앱을 실행한다</a:t>
            </a:r>
            <a:r>
              <a:rPr lang="en-US" altLang="ko-KR" dirty="0" smtClean="0"/>
              <a:t>. </a:t>
            </a:r>
            <a:r>
              <a:rPr lang="ko-KR" altLang="en-US" dirty="0" smtClean="0"/>
              <a:t>하지만 </a:t>
            </a:r>
            <a:r>
              <a:rPr lang="en-US" altLang="ko-KR" dirty="0" smtClean="0"/>
              <a:t>ART</a:t>
            </a:r>
            <a:r>
              <a:rPr lang="ko-KR" altLang="en-US" dirty="0" smtClean="0"/>
              <a:t>는 미리 앱을 컴파일한다</a:t>
            </a:r>
            <a:r>
              <a:rPr lang="en-US" altLang="ko-KR" dirty="0" smtClean="0"/>
              <a:t>.</a:t>
            </a:r>
          </a:p>
          <a:p>
            <a:pPr lvl="2"/>
            <a:r>
              <a:rPr lang="ko-KR" altLang="en-US" dirty="0" smtClean="0"/>
              <a:t>향상된 </a:t>
            </a:r>
            <a:r>
              <a:rPr lang="ko-KR" altLang="en-US" dirty="0" err="1" smtClean="0"/>
              <a:t>가비지</a:t>
            </a:r>
            <a:r>
              <a:rPr lang="ko-KR" altLang="en-US" dirty="0" smtClean="0"/>
              <a:t> </a:t>
            </a:r>
            <a:r>
              <a:rPr lang="ko-KR" altLang="en-US" dirty="0" err="1" smtClean="0"/>
              <a:t>콜렉션</a:t>
            </a:r>
            <a:endParaRPr lang="en-US" altLang="ko-KR" dirty="0" smtClean="0"/>
          </a:p>
          <a:p>
            <a:pPr lvl="2"/>
            <a:r>
              <a:rPr lang="ko-KR" altLang="en-US" dirty="0" smtClean="0"/>
              <a:t>디버깅 향상</a:t>
            </a:r>
            <a:endParaRPr lang="en-US" altLang="ko-KR" dirty="0" smtClean="0"/>
          </a:p>
        </p:txBody>
      </p:sp>
      <p:pic>
        <p:nvPicPr>
          <p:cNvPr id="7170" name="Picture 2" descr="http://habrastorage.org/getpro/habr/comment_images/1f2/9f8/889/1f29f888977fff69c6c6df99b03a157d.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838" y="3991774"/>
            <a:ext cx="5040560" cy="2410018"/>
          </a:xfrm>
          <a:prstGeom prst="rect">
            <a:avLst/>
          </a:prstGeom>
          <a:noFill/>
          <a:extLst>
            <a:ext uri="{909E8E84-426E-40DD-AFC4-6F175D3DCCD1}">
              <a14:hiddenFill xmlns:a14="http://schemas.microsoft.com/office/drawing/2010/main">
                <a:solidFill>
                  <a:srgbClr val="FFFFFF"/>
                </a:solidFill>
              </a14:hiddenFill>
            </a:ext>
          </a:extLst>
        </p:spPr>
      </p:pic>
      <p:sp>
        <p:nvSpPr>
          <p:cNvPr id="15" name="슬라이드 번호 개체 틀 14"/>
          <p:cNvSpPr>
            <a:spLocks noGrp="1"/>
          </p:cNvSpPr>
          <p:nvPr>
            <p:ph type="sldNum" sz="quarter" idx="11"/>
          </p:nvPr>
        </p:nvSpPr>
        <p:spPr/>
        <p:txBody>
          <a:bodyPr/>
          <a:lstStyle/>
          <a:p>
            <a:fld id="{BE012275-4195-4A9A-A7D9-63E9048C98E3}" type="slidenum">
              <a:rPr lang="ko-KR" altLang="en-US" smtClean="0"/>
              <a:t>14</a:t>
            </a:fld>
            <a:endParaRPr lang="ko-KR" altLang="en-US"/>
          </a:p>
        </p:txBody>
      </p:sp>
    </p:spTree>
    <p:extLst>
      <p:ext uri="{BB962C8B-B14F-4D97-AF65-F5344CB8AC3E}">
        <p14:creationId xmlns:p14="http://schemas.microsoft.com/office/powerpoint/2010/main" val="314448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애플리케이션 의 기초 개념</a:t>
            </a:r>
            <a:endParaRPr lang="ko-KR" altLang="en-US" dirty="0"/>
          </a:p>
        </p:txBody>
      </p:sp>
      <p:sp>
        <p:nvSpPr>
          <p:cNvPr id="3" name="내용 개체 틀 2"/>
          <p:cNvSpPr>
            <a:spLocks noGrp="1"/>
          </p:cNvSpPr>
          <p:nvPr>
            <p:ph type="body" sz="quarter" idx="10"/>
          </p:nvPr>
        </p:nvSpPr>
        <p:spPr/>
        <p:txBody>
          <a:bodyPr/>
          <a:lstStyle/>
          <a:p>
            <a:r>
              <a:rPr lang="ko-KR" altLang="en-US" smtClean="0"/>
              <a:t>애플리케이션 실행 단계</a:t>
            </a:r>
            <a:endParaRPr lang="ko-KR"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65" y="2192349"/>
            <a:ext cx="854392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슬라이드 번호 개체 틀 18"/>
          <p:cNvSpPr>
            <a:spLocks noGrp="1"/>
          </p:cNvSpPr>
          <p:nvPr>
            <p:ph type="sldNum" sz="quarter" idx="11"/>
          </p:nvPr>
        </p:nvSpPr>
        <p:spPr/>
        <p:txBody>
          <a:bodyPr/>
          <a:lstStyle/>
          <a:p>
            <a:fld id="{BE012275-4195-4A9A-A7D9-63E9048C98E3}" type="slidenum">
              <a:rPr lang="ko-KR" altLang="en-US" smtClean="0"/>
              <a:t>15</a:t>
            </a:fld>
            <a:endParaRPr lang="ko-KR" altLang="en-US"/>
          </a:p>
        </p:txBody>
      </p:sp>
    </p:spTree>
    <p:extLst>
      <p:ext uri="{BB962C8B-B14F-4D97-AF65-F5344CB8AC3E}">
        <p14:creationId xmlns:p14="http://schemas.microsoft.com/office/powerpoint/2010/main" val="106052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안드로이드 컴포넌트</a:t>
            </a:r>
            <a:endParaRPr lang="ko-KR" altLang="en-US" dirty="0"/>
          </a:p>
        </p:txBody>
      </p:sp>
      <p:sp>
        <p:nvSpPr>
          <p:cNvPr id="3" name="내용 개체 틀 2"/>
          <p:cNvSpPr>
            <a:spLocks noGrp="1"/>
          </p:cNvSpPr>
          <p:nvPr>
            <p:ph type="body" sz="quarter" idx="10"/>
          </p:nvPr>
        </p:nvSpPr>
        <p:spPr/>
        <p:txBody>
          <a:bodyPr/>
          <a:lstStyle/>
          <a:p>
            <a:r>
              <a:rPr lang="ko-KR" altLang="en-US" dirty="0" smtClean="0"/>
              <a:t>애플리케이션은 컴포넌트로 이루어진다</a:t>
            </a:r>
            <a:r>
              <a:rPr lang="en-US" altLang="ko-KR" dirty="0" smtClean="0"/>
              <a:t>.</a:t>
            </a:r>
          </a:p>
          <a:p>
            <a:pPr lvl="1"/>
            <a:r>
              <a:rPr lang="ko-KR" altLang="en-US" dirty="0" err="1" smtClean="0"/>
              <a:t>액티비티</a:t>
            </a:r>
            <a:r>
              <a:rPr lang="en-US" altLang="ko-KR" dirty="0" smtClean="0"/>
              <a:t>(activity)</a:t>
            </a:r>
            <a:endParaRPr lang="ko-KR" altLang="en-US" dirty="0" smtClean="0"/>
          </a:p>
          <a:p>
            <a:pPr lvl="1"/>
            <a:r>
              <a:rPr lang="ko-KR" altLang="en-US" dirty="0" smtClean="0"/>
              <a:t>서비스</a:t>
            </a:r>
            <a:r>
              <a:rPr lang="en-US" altLang="ko-KR" dirty="0" smtClean="0"/>
              <a:t>(service)</a:t>
            </a:r>
            <a:endParaRPr lang="ko-KR" altLang="en-US" dirty="0" smtClean="0"/>
          </a:p>
          <a:p>
            <a:pPr lvl="1"/>
            <a:r>
              <a:rPr lang="ko-KR" altLang="en-US" dirty="0" smtClean="0"/>
              <a:t>방송 수신자</a:t>
            </a:r>
            <a:r>
              <a:rPr lang="en-US" altLang="ko-KR" dirty="0" smtClean="0"/>
              <a:t>(broadcast </a:t>
            </a:r>
            <a:r>
              <a:rPr lang="en-US" altLang="ko-KR" dirty="0" smtClean="0"/>
              <a:t>receiver</a:t>
            </a:r>
            <a:r>
              <a:rPr lang="en-US" altLang="ko-KR" dirty="0" smtClean="0"/>
              <a:t>)</a:t>
            </a:r>
            <a:endParaRPr lang="ko-KR" altLang="en-US" dirty="0" smtClean="0"/>
          </a:p>
          <a:p>
            <a:pPr lvl="1"/>
            <a:r>
              <a:rPr lang="ko-KR" altLang="en-US" dirty="0" err="1" smtClean="0"/>
              <a:t>컨텐트</a:t>
            </a:r>
            <a:r>
              <a:rPr lang="ko-KR" altLang="en-US" dirty="0" smtClean="0"/>
              <a:t> 제공자</a:t>
            </a:r>
            <a:r>
              <a:rPr lang="en-US" altLang="ko-KR" dirty="0" smtClean="0"/>
              <a:t>(content provider)</a:t>
            </a:r>
            <a:endParaRPr lang="ko-KR" altLang="en-US" dirty="0" smtClean="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7169" name="_x247456736" descr="EMB0000127813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7461" y="1538262"/>
            <a:ext cx="2304256" cy="2402105"/>
          </a:xfrm>
          <a:prstGeom prst="rect">
            <a:avLst/>
          </a:prstGeom>
          <a:noFill/>
          <a:extLst>
            <a:ext uri="{909E8E84-426E-40DD-AFC4-6F175D3DCCD1}">
              <a14:hiddenFill xmlns:a14="http://schemas.microsoft.com/office/drawing/2010/main">
                <a:solidFill>
                  <a:srgbClr val="FFFFFF"/>
                </a:solidFill>
              </a14:hiddenFill>
            </a:ext>
          </a:extLst>
        </p:spPr>
      </p:pic>
      <p:sp>
        <p:nvSpPr>
          <p:cNvPr id="13" name="슬라이드 번호 개체 틀 12"/>
          <p:cNvSpPr>
            <a:spLocks noGrp="1"/>
          </p:cNvSpPr>
          <p:nvPr>
            <p:ph type="sldNum" sz="quarter" idx="11"/>
          </p:nvPr>
        </p:nvSpPr>
        <p:spPr/>
        <p:txBody>
          <a:bodyPr/>
          <a:lstStyle/>
          <a:p>
            <a:fld id="{BE012275-4195-4A9A-A7D9-63E9048C98E3}" type="slidenum">
              <a:rPr lang="ko-KR" altLang="en-US" smtClean="0"/>
              <a:t>16</a:t>
            </a:fld>
            <a:endParaRPr lang="ko-KR" altLang="en-US"/>
          </a:p>
        </p:txBody>
      </p:sp>
    </p:spTree>
    <p:extLst>
      <p:ext uri="{BB962C8B-B14F-4D97-AF65-F5344CB8AC3E}">
        <p14:creationId xmlns:p14="http://schemas.microsoft.com/office/powerpoint/2010/main" val="2178537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err="1" smtClean="0"/>
              <a:t>액티비티</a:t>
            </a:r>
            <a:endParaRPr lang="en-US" altLang="ko-KR" dirty="0" smtClean="0"/>
          </a:p>
          <a:p>
            <a:pPr lvl="1"/>
            <a:r>
              <a:rPr lang="ko-KR" altLang="en-US" dirty="0" smtClean="0"/>
              <a:t>사용자 </a:t>
            </a:r>
            <a:r>
              <a:rPr lang="ko-KR" altLang="en-US" dirty="0"/>
              <a:t>인터페이스 화면을 가지는 하나의 작업</a:t>
            </a:r>
          </a:p>
          <a:p>
            <a:endParaRPr lang="ko-KR"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85" y="2156562"/>
            <a:ext cx="54959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17</a:t>
            </a:fld>
            <a:endParaRPr lang="ko-KR" altLang="en-US"/>
          </a:p>
        </p:txBody>
      </p:sp>
    </p:spTree>
    <p:extLst>
      <p:ext uri="{BB962C8B-B14F-4D97-AF65-F5344CB8AC3E}">
        <p14:creationId xmlns:p14="http://schemas.microsoft.com/office/powerpoint/2010/main" val="949811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err="1" smtClean="0"/>
              <a:t>액티비티의</a:t>
            </a:r>
            <a:r>
              <a:rPr lang="ko-KR" altLang="en-US" dirty="0" smtClean="0"/>
              <a:t> 예</a:t>
            </a:r>
            <a:endParaRPr lang="en-US" altLang="ko-KR" dirty="0" smtClean="0"/>
          </a:p>
          <a:p>
            <a:pPr lvl="1"/>
            <a:r>
              <a:rPr lang="ko-KR" altLang="en-US" dirty="0" smtClean="0"/>
              <a:t>액티비티들이 모여서 애플리케이션이 된다</a:t>
            </a:r>
            <a:r>
              <a:rPr lang="en-US" altLang="ko-KR" dirty="0" smtClean="0"/>
              <a:t>. </a:t>
            </a:r>
            <a:endParaRPr lang="ko-KR" altLang="en-US" dirty="0"/>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987"/>
          <a:stretch/>
        </p:blipFill>
        <p:spPr bwMode="auto">
          <a:xfrm>
            <a:off x="2001316" y="2476071"/>
            <a:ext cx="5150024"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18</a:t>
            </a:fld>
            <a:endParaRPr lang="ko-KR" altLang="en-US"/>
          </a:p>
        </p:txBody>
      </p:sp>
    </p:spTree>
    <p:extLst>
      <p:ext uri="{BB962C8B-B14F-4D97-AF65-F5344CB8AC3E}">
        <p14:creationId xmlns:p14="http://schemas.microsoft.com/office/powerpoint/2010/main" val="1816054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smtClean="0"/>
              <a:t>서비스</a:t>
            </a:r>
            <a:endParaRPr lang="en-US" altLang="ko-KR" dirty="0" smtClean="0"/>
          </a:p>
          <a:p>
            <a:pPr lvl="1"/>
            <a:r>
              <a:rPr lang="ko-KR" altLang="en-US" dirty="0" smtClean="0"/>
              <a:t>백그라운드에서 실행되는 컴포넌트로서 오랫동안 실행되는 작업이나 원격 프로세스를 위한 작업</a:t>
            </a:r>
            <a:endParaRPr lang="en-US" altLang="ko-KR" dirty="0" smtClean="0"/>
          </a:p>
          <a:p>
            <a:pPr lvl="1"/>
            <a:r>
              <a:rPr lang="en-US" altLang="ko-KR" dirty="0" smtClean="0"/>
              <a:t>(</a:t>
            </a:r>
            <a:r>
              <a:rPr lang="ko-KR" altLang="en-US" dirty="0" smtClean="0"/>
              <a:t>예</a:t>
            </a:r>
            <a:r>
              <a:rPr lang="en-US" altLang="ko-KR" dirty="0" smtClean="0"/>
              <a:t>) </a:t>
            </a:r>
            <a:r>
              <a:rPr lang="ko-KR" altLang="en-US" dirty="0" smtClean="0"/>
              <a:t>배경 음악을 연주하는 작업</a:t>
            </a:r>
          </a:p>
          <a:p>
            <a:endParaRPr lang="ko-KR"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234739"/>
            <a:ext cx="1914525"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242731"/>
            <a:ext cx="424815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12"/>
          <p:cNvSpPr>
            <a:spLocks noGrp="1"/>
          </p:cNvSpPr>
          <p:nvPr>
            <p:ph type="sldNum" sz="quarter" idx="11"/>
          </p:nvPr>
        </p:nvSpPr>
        <p:spPr/>
        <p:txBody>
          <a:bodyPr/>
          <a:lstStyle/>
          <a:p>
            <a:fld id="{BE012275-4195-4A9A-A7D9-63E9048C98E3}" type="slidenum">
              <a:rPr lang="ko-KR" altLang="en-US" smtClean="0"/>
              <a:t>19</a:t>
            </a:fld>
            <a:endParaRPr lang="ko-KR" altLang="en-US"/>
          </a:p>
        </p:txBody>
      </p:sp>
    </p:spTree>
    <p:extLst>
      <p:ext uri="{BB962C8B-B14F-4D97-AF65-F5344CB8AC3E}">
        <p14:creationId xmlns:p14="http://schemas.microsoft.com/office/powerpoint/2010/main" val="3989434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학습목표</a:t>
            </a:r>
            <a:endParaRPr lang="ko-KR" altLang="en-US" dirty="0"/>
          </a:p>
        </p:txBody>
      </p:sp>
      <p:sp>
        <p:nvSpPr>
          <p:cNvPr id="5" name="내용 개체 틀 1"/>
          <p:cNvSpPr>
            <a:spLocks noGrp="1"/>
          </p:cNvSpPr>
          <p:nvPr>
            <p:ph idx="10"/>
          </p:nvPr>
        </p:nvSpPr>
        <p:spPr/>
        <p:txBody>
          <a:bodyPr/>
          <a:lstStyle/>
          <a:p>
            <a:r>
              <a:rPr lang="ko-KR" altLang="en-US" dirty="0" smtClean="0"/>
              <a:t>안드로이드의 개념과 특징을 이해</a:t>
            </a:r>
            <a:endParaRPr lang="en-US" altLang="ko-KR" dirty="0" smtClean="0"/>
          </a:p>
          <a:p>
            <a:r>
              <a:rPr lang="ko-KR" altLang="en-US" dirty="0" smtClean="0"/>
              <a:t>안드로이드 개발 환경을 설치</a:t>
            </a:r>
            <a:endParaRPr lang="en-US" altLang="ko-KR" dirty="0" smtClean="0"/>
          </a:p>
          <a:p>
            <a:r>
              <a:rPr lang="ko-KR" altLang="en-US" dirty="0" smtClean="0"/>
              <a:t>첫 프로젝트 생성 및 실행</a:t>
            </a:r>
            <a:endParaRPr lang="en-US" altLang="ko-KR" dirty="0" smtClean="0"/>
          </a:p>
        </p:txBody>
      </p:sp>
      <p:sp>
        <p:nvSpPr>
          <p:cNvPr id="10" name="슬라이드 번호 개체 틀 9"/>
          <p:cNvSpPr>
            <a:spLocks noGrp="1"/>
          </p:cNvSpPr>
          <p:nvPr>
            <p:ph type="sldNum" sz="quarter" idx="11"/>
          </p:nvPr>
        </p:nvSpPr>
        <p:spPr/>
        <p:txBody>
          <a:bodyPr/>
          <a:lstStyle/>
          <a:p>
            <a:fld id="{BE012275-4195-4A9A-A7D9-63E9048C98E3}" type="slidenum">
              <a:rPr lang="ko-KR" altLang="en-US" smtClean="0"/>
              <a:t>2</a:t>
            </a:fld>
            <a:endParaRPr lang="ko-KR"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err="1" smtClean="0"/>
              <a:t>방송수신자</a:t>
            </a:r>
            <a:endParaRPr lang="en-US" altLang="ko-KR" dirty="0" smtClean="0"/>
          </a:p>
          <a:p>
            <a:pPr lvl="1"/>
            <a:r>
              <a:rPr lang="ko-KR" altLang="en-US" dirty="0" smtClean="0"/>
              <a:t>방송을 받고 반응하는 컴포넌트</a:t>
            </a:r>
          </a:p>
          <a:p>
            <a:endParaRPr lang="ko-KR" altLang="en-US"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770" y="2236394"/>
            <a:ext cx="306705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20</a:t>
            </a:fld>
            <a:endParaRPr lang="ko-KR" altLang="en-US"/>
          </a:p>
        </p:txBody>
      </p:sp>
    </p:spTree>
    <p:extLst>
      <p:ext uri="{BB962C8B-B14F-4D97-AF65-F5344CB8AC3E}">
        <p14:creationId xmlns:p14="http://schemas.microsoft.com/office/powerpoint/2010/main" val="425727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smtClean="0"/>
              <a:t>콘텐트제공자</a:t>
            </a:r>
            <a:endParaRPr lang="en-US" altLang="ko-KR" dirty="0" smtClean="0"/>
          </a:p>
          <a:p>
            <a:pPr lvl="1"/>
            <a:r>
              <a:rPr lang="ko-KR" altLang="en-US" dirty="0" smtClean="0"/>
              <a:t>데이터를 관리하고 다른 애플리케이션에게 제공하는 컴포넌트</a:t>
            </a:r>
          </a:p>
          <a:p>
            <a:endParaRPr lang="ko-KR"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2564904"/>
            <a:ext cx="21145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2996952"/>
            <a:ext cx="42195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12"/>
          <p:cNvSpPr>
            <a:spLocks noGrp="1"/>
          </p:cNvSpPr>
          <p:nvPr>
            <p:ph type="sldNum" sz="quarter" idx="11"/>
          </p:nvPr>
        </p:nvSpPr>
        <p:spPr/>
        <p:txBody>
          <a:bodyPr/>
          <a:lstStyle/>
          <a:p>
            <a:fld id="{BE012275-4195-4A9A-A7D9-63E9048C98E3}" type="slidenum">
              <a:rPr lang="ko-KR" altLang="en-US" smtClean="0"/>
              <a:t>21</a:t>
            </a:fld>
            <a:endParaRPr lang="ko-KR" altLang="en-US"/>
          </a:p>
        </p:txBody>
      </p:sp>
    </p:spTree>
    <p:extLst>
      <p:ext uri="{BB962C8B-B14F-4D97-AF65-F5344CB8AC3E}">
        <p14:creationId xmlns:p14="http://schemas.microsoft.com/office/powerpoint/2010/main" val="230026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8" name="텍스트 개체 틀 7"/>
          <p:cNvSpPr>
            <a:spLocks noGrp="1"/>
          </p:cNvSpPr>
          <p:nvPr>
            <p:ph type="body" sz="quarter" idx="10"/>
          </p:nvPr>
        </p:nvSpPr>
        <p:spPr/>
        <p:txBody>
          <a:bodyPr/>
          <a:lstStyle/>
          <a:p>
            <a:r>
              <a:rPr lang="en-US" altLang="ko-KR" dirty="0"/>
              <a:t>PC</a:t>
            </a:r>
            <a:r>
              <a:rPr lang="ko-KR" altLang="en-US" dirty="0"/>
              <a:t>의 애플리케이션</a:t>
            </a: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702"/>
          <a:stretch/>
        </p:blipFill>
        <p:spPr bwMode="auto">
          <a:xfrm>
            <a:off x="1642257" y="1882171"/>
            <a:ext cx="6253024"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22</a:t>
            </a:fld>
            <a:endParaRPr lang="ko-KR" altLang="en-US"/>
          </a:p>
        </p:txBody>
      </p:sp>
    </p:spTree>
    <p:extLst>
      <p:ext uri="{BB962C8B-B14F-4D97-AF65-F5344CB8AC3E}">
        <p14:creationId xmlns:p14="http://schemas.microsoft.com/office/powerpoint/2010/main" val="290608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title"/>
          </p:nvPr>
        </p:nvSpPr>
        <p:spPr/>
        <p:txBody>
          <a:bodyPr/>
          <a:lstStyle/>
          <a:p>
            <a:r>
              <a:rPr lang="ko-KR" altLang="en-US" dirty="0"/>
              <a:t>안드로이드 컴포넌트</a:t>
            </a:r>
          </a:p>
        </p:txBody>
      </p:sp>
      <p:sp>
        <p:nvSpPr>
          <p:cNvPr id="11" name="텍스트 개체 틀 10"/>
          <p:cNvSpPr>
            <a:spLocks noGrp="1"/>
          </p:cNvSpPr>
          <p:nvPr>
            <p:ph type="body" sz="quarter" idx="10"/>
          </p:nvPr>
        </p:nvSpPr>
        <p:spPr/>
        <p:txBody>
          <a:bodyPr/>
          <a:lstStyle/>
          <a:p>
            <a:r>
              <a:rPr lang="ko-KR" altLang="en-US" dirty="0"/>
              <a:t>안드로이드에서는 다른 컴포넌트를 사용할 수 있다</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808"/>
          <a:stretch/>
        </p:blipFill>
        <p:spPr bwMode="auto">
          <a:xfrm>
            <a:off x="827584" y="1916832"/>
            <a:ext cx="735717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슬라이드 번호 개체 틀 14"/>
          <p:cNvSpPr>
            <a:spLocks noGrp="1"/>
          </p:cNvSpPr>
          <p:nvPr>
            <p:ph type="sldNum" sz="quarter" idx="11"/>
          </p:nvPr>
        </p:nvSpPr>
        <p:spPr/>
        <p:txBody>
          <a:bodyPr/>
          <a:lstStyle/>
          <a:p>
            <a:fld id="{BE012275-4195-4A9A-A7D9-63E9048C98E3}" type="slidenum">
              <a:rPr lang="ko-KR" altLang="en-US" smtClean="0"/>
              <a:t>23</a:t>
            </a:fld>
            <a:endParaRPr lang="ko-KR" altLang="en-US"/>
          </a:p>
        </p:txBody>
      </p:sp>
    </p:spTree>
    <p:extLst>
      <p:ext uri="{BB962C8B-B14F-4D97-AF65-F5344CB8AC3E}">
        <p14:creationId xmlns:p14="http://schemas.microsoft.com/office/powerpoint/2010/main" val="97381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4" name="내용 개체 틀 3"/>
          <p:cNvSpPr>
            <a:spLocks noGrp="1"/>
          </p:cNvSpPr>
          <p:nvPr>
            <p:ph type="body" sz="quarter" idx="10"/>
          </p:nvPr>
        </p:nvSpPr>
        <p:spPr/>
        <p:txBody>
          <a:bodyPr/>
          <a:lstStyle/>
          <a:p>
            <a:r>
              <a:rPr lang="ko-KR" altLang="en-US" dirty="0" smtClean="0"/>
              <a:t>예제</a:t>
            </a:r>
            <a:endParaRPr lang="en-US" altLang="ko-KR" dirty="0" smtClean="0"/>
          </a:p>
          <a:p>
            <a:pPr lvl="1"/>
            <a:r>
              <a:rPr lang="ko-KR" altLang="en-US" dirty="0" smtClean="0"/>
              <a:t>애플리케이션에서 사용자가 사진을 촬영하도록 하고 싶은 경우</a:t>
            </a:r>
            <a:r>
              <a:rPr lang="en-US" altLang="ko-KR" dirty="0" smtClean="0"/>
              <a:t> </a:t>
            </a:r>
            <a:endParaRPr lang="ko-KR" altLang="en-US" dirty="0" smtClean="0"/>
          </a:p>
          <a:p>
            <a:endParaRPr lang="ko-KR" alt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69461"/>
            <a:ext cx="56292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슬라이드 번호 개체 틀 12"/>
          <p:cNvSpPr>
            <a:spLocks noGrp="1"/>
          </p:cNvSpPr>
          <p:nvPr>
            <p:ph type="sldNum" sz="quarter" idx="11"/>
          </p:nvPr>
        </p:nvSpPr>
        <p:spPr/>
        <p:txBody>
          <a:bodyPr/>
          <a:lstStyle/>
          <a:p>
            <a:fld id="{BE012275-4195-4A9A-A7D9-63E9048C98E3}" type="slidenum">
              <a:rPr lang="ko-KR" altLang="en-US" smtClean="0"/>
              <a:t>24</a:t>
            </a:fld>
            <a:endParaRPr lang="ko-KR" altLang="en-US"/>
          </a:p>
        </p:txBody>
      </p:sp>
    </p:spTree>
    <p:extLst>
      <p:ext uri="{BB962C8B-B14F-4D97-AF65-F5344CB8AC3E}">
        <p14:creationId xmlns:p14="http://schemas.microsoft.com/office/powerpoint/2010/main" val="162124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3" name="내용 개체 틀 2"/>
          <p:cNvSpPr>
            <a:spLocks noGrp="1"/>
          </p:cNvSpPr>
          <p:nvPr>
            <p:ph type="body" sz="quarter" idx="10"/>
          </p:nvPr>
        </p:nvSpPr>
        <p:spPr/>
        <p:txBody>
          <a:bodyPr/>
          <a:lstStyle/>
          <a:p>
            <a:r>
              <a:rPr lang="ko-KR" altLang="en-US" dirty="0" err="1" smtClean="0"/>
              <a:t>인텐트</a:t>
            </a:r>
            <a:endParaRPr lang="en-US" altLang="ko-KR" dirty="0" smtClean="0"/>
          </a:p>
          <a:p>
            <a:pPr lvl="1"/>
            <a:r>
              <a:rPr lang="ko-KR" altLang="en-US" dirty="0" smtClean="0"/>
              <a:t>애플리케이션의 의도를 적어서 안드로이드에 전달하면 안드로이드가 가장 적절한 컴포넌트를 찾아서 활성화하고 실행</a:t>
            </a:r>
          </a:p>
          <a:p>
            <a:endParaRPr lang="ko-KR" altLang="en-US"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6842"/>
          <a:stretch/>
        </p:blipFill>
        <p:spPr bwMode="auto">
          <a:xfrm>
            <a:off x="1691680" y="2686336"/>
            <a:ext cx="5436468" cy="33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25</a:t>
            </a:fld>
            <a:endParaRPr lang="ko-KR" altLang="en-US"/>
          </a:p>
        </p:txBody>
      </p:sp>
    </p:spTree>
    <p:extLst>
      <p:ext uri="{BB962C8B-B14F-4D97-AF65-F5344CB8AC3E}">
        <p14:creationId xmlns:p14="http://schemas.microsoft.com/office/powerpoint/2010/main" val="293644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안드로이드 컴포넌트</a:t>
            </a:r>
            <a:endParaRPr lang="ko-KR" altLang="en-US" dirty="0"/>
          </a:p>
        </p:txBody>
      </p:sp>
      <p:sp>
        <p:nvSpPr>
          <p:cNvPr id="6" name="텍스트 개체 틀 5"/>
          <p:cNvSpPr>
            <a:spLocks noGrp="1"/>
          </p:cNvSpPr>
          <p:nvPr>
            <p:ph type="body" sz="quarter" idx="10"/>
          </p:nvPr>
        </p:nvSpPr>
        <p:spPr/>
        <p:txBody>
          <a:bodyPr/>
          <a:lstStyle/>
          <a:p>
            <a:r>
              <a:rPr lang="ko-KR" altLang="en-US" smtClean="0"/>
              <a:t>인텐트 사용의 예</a:t>
            </a:r>
            <a:endParaRPr lang="ko-KR"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667273"/>
            <a:ext cx="5715769" cy="378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26</a:t>
            </a:fld>
            <a:endParaRPr lang="ko-KR" altLang="en-US"/>
          </a:p>
        </p:txBody>
      </p:sp>
    </p:spTree>
    <p:extLst>
      <p:ext uri="{BB962C8B-B14F-4D97-AF65-F5344CB8AC3E}">
        <p14:creationId xmlns:p14="http://schemas.microsoft.com/office/powerpoint/2010/main" val="2938311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안드로이드 컴포넌트</a:t>
            </a:r>
          </a:p>
        </p:txBody>
      </p:sp>
      <p:sp>
        <p:nvSpPr>
          <p:cNvPr id="4" name="내용 개체 틀 3"/>
          <p:cNvSpPr>
            <a:spLocks noGrp="1"/>
          </p:cNvSpPr>
          <p:nvPr>
            <p:ph type="body" sz="quarter" idx="10"/>
          </p:nvPr>
        </p:nvSpPr>
        <p:spPr/>
        <p:txBody>
          <a:bodyPr/>
          <a:lstStyle/>
          <a:p>
            <a:r>
              <a:rPr lang="ko-KR" altLang="en-US" dirty="0" err="1"/>
              <a:t>매니페스트</a:t>
            </a:r>
            <a:r>
              <a:rPr lang="ko-KR" altLang="en-US" dirty="0"/>
              <a:t> </a:t>
            </a:r>
            <a:r>
              <a:rPr lang="ko-KR" altLang="en-US" dirty="0" smtClean="0"/>
              <a:t>파일</a:t>
            </a:r>
            <a:r>
              <a:rPr lang="en-US" altLang="ko-KR" dirty="0" smtClean="0"/>
              <a:t>(</a:t>
            </a:r>
            <a:r>
              <a:rPr lang="ko-KR" altLang="en-US" dirty="0" smtClean="0"/>
              <a:t>적재 또는 </a:t>
            </a:r>
            <a:r>
              <a:rPr lang="ko-KR" altLang="en-US" dirty="0" err="1" smtClean="0"/>
              <a:t>적하목록</a:t>
            </a:r>
            <a:r>
              <a:rPr lang="en-US" altLang="ko-KR" dirty="0" smtClean="0"/>
              <a:t>)</a:t>
            </a:r>
          </a:p>
          <a:p>
            <a:pPr lvl="1"/>
            <a:r>
              <a:rPr lang="ko-KR" altLang="en-US" dirty="0" err="1" smtClean="0"/>
              <a:t>요청권</a:t>
            </a:r>
            <a:r>
              <a:rPr lang="ko-KR" altLang="en-US" dirty="0" err="1"/>
              <a:t>한</a:t>
            </a:r>
            <a:endParaRPr lang="en-US" altLang="ko-KR" dirty="0" smtClean="0"/>
          </a:p>
          <a:p>
            <a:pPr lvl="1"/>
            <a:r>
              <a:rPr lang="ko-KR" altLang="en-US" dirty="0" smtClean="0"/>
              <a:t>최소 </a:t>
            </a:r>
            <a:r>
              <a:rPr lang="en-US" altLang="ko-KR" dirty="0" smtClean="0"/>
              <a:t>API </a:t>
            </a:r>
            <a:r>
              <a:rPr lang="ko-KR" altLang="en-US" dirty="0" smtClean="0"/>
              <a:t>레벨</a:t>
            </a:r>
            <a:endParaRPr lang="en-US" altLang="ko-KR" dirty="0" smtClean="0"/>
          </a:p>
          <a:p>
            <a:pPr lvl="1"/>
            <a:r>
              <a:rPr lang="ko-KR" altLang="en-US" dirty="0" smtClean="0"/>
              <a:t>하드웨어 사양</a:t>
            </a:r>
            <a:endParaRPr lang="en-US" altLang="ko-KR" dirty="0" smtClean="0"/>
          </a:p>
          <a:p>
            <a:pPr lvl="1"/>
            <a:r>
              <a:rPr lang="ko-KR" altLang="en-US" dirty="0" smtClean="0"/>
              <a:t>컴포넌트 정보</a:t>
            </a:r>
            <a:endParaRPr lang="ko-KR" alt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610"/>
          <a:stretch/>
        </p:blipFill>
        <p:spPr bwMode="auto">
          <a:xfrm>
            <a:off x="2987824" y="1631816"/>
            <a:ext cx="5876925" cy="376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슬라이드 번호 개체 틀 14"/>
          <p:cNvSpPr>
            <a:spLocks noGrp="1"/>
          </p:cNvSpPr>
          <p:nvPr>
            <p:ph type="sldNum" sz="quarter" idx="11"/>
          </p:nvPr>
        </p:nvSpPr>
        <p:spPr/>
        <p:txBody>
          <a:bodyPr/>
          <a:lstStyle/>
          <a:p>
            <a:fld id="{BE012275-4195-4A9A-A7D9-63E9048C98E3}" type="slidenum">
              <a:rPr lang="ko-KR" altLang="en-US" smtClean="0"/>
              <a:t>27</a:t>
            </a:fld>
            <a:endParaRPr lang="ko-KR" altLang="en-US"/>
          </a:p>
        </p:txBody>
      </p:sp>
    </p:spTree>
    <p:extLst>
      <p:ext uri="{BB962C8B-B14F-4D97-AF65-F5344CB8AC3E}">
        <p14:creationId xmlns:p14="http://schemas.microsoft.com/office/powerpoint/2010/main" val="3143543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안드로이드 컴포넌트</a:t>
            </a:r>
            <a:endParaRPr lang="ko-KR" altLang="en-US" dirty="0"/>
          </a:p>
        </p:txBody>
      </p:sp>
      <p:sp>
        <p:nvSpPr>
          <p:cNvPr id="3" name="내용 개체 틀 2"/>
          <p:cNvSpPr>
            <a:spLocks noGrp="1"/>
          </p:cNvSpPr>
          <p:nvPr>
            <p:ph type="body" sz="quarter" idx="10"/>
          </p:nvPr>
        </p:nvSpPr>
        <p:spPr/>
        <p:txBody>
          <a:bodyPr/>
          <a:lstStyle/>
          <a:p>
            <a:r>
              <a:rPr lang="en-US" altLang="ko-KR" smtClean="0"/>
              <a:t>XML</a:t>
            </a:r>
          </a:p>
          <a:p>
            <a:pPr lvl="1"/>
            <a:r>
              <a:rPr lang="en-US" altLang="ko-KR" smtClean="0"/>
              <a:t>XML</a:t>
            </a:r>
            <a:r>
              <a:rPr lang="ko-KR" altLang="en-US" smtClean="0"/>
              <a:t>은 안드로이드에서 아주 많이 사용된다</a:t>
            </a:r>
            <a:r>
              <a:rPr lang="en-US" altLang="ko-KR" smtClean="0"/>
              <a:t>. </a:t>
            </a:r>
          </a:p>
          <a:p>
            <a:pPr lvl="1"/>
            <a:r>
              <a:rPr lang="en-US" altLang="ko-KR" smtClean="0"/>
              <a:t>SGML</a:t>
            </a:r>
            <a:r>
              <a:rPr lang="ko-KR" altLang="en-US" smtClean="0"/>
              <a:t>의 부분 집합으로 웹 상에서 구조화된 텍스트 형식의 문서를 전송하고 수신하며 처리가 가능하도록 만든 마크업 언어</a:t>
            </a:r>
          </a:p>
          <a:p>
            <a:endParaRPr lang="ko-KR" alt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60" y="3635878"/>
            <a:ext cx="7596336" cy="2263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슬라이드 번호 개체 틀 13"/>
          <p:cNvSpPr>
            <a:spLocks noGrp="1"/>
          </p:cNvSpPr>
          <p:nvPr>
            <p:ph type="sldNum" sz="quarter" idx="11"/>
          </p:nvPr>
        </p:nvSpPr>
        <p:spPr/>
        <p:txBody>
          <a:bodyPr/>
          <a:lstStyle/>
          <a:p>
            <a:fld id="{BE012275-4195-4A9A-A7D9-63E9048C98E3}" type="slidenum">
              <a:rPr lang="ko-KR" altLang="en-US" smtClean="0"/>
              <a:t>28</a:t>
            </a:fld>
            <a:endParaRPr lang="ko-KR" altLang="en-US"/>
          </a:p>
        </p:txBody>
      </p:sp>
    </p:spTree>
    <p:extLst>
      <p:ext uri="{BB962C8B-B14F-4D97-AF65-F5344CB8AC3E}">
        <p14:creationId xmlns:p14="http://schemas.microsoft.com/office/powerpoint/2010/main" val="3971592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title"/>
          </p:nvPr>
        </p:nvSpPr>
        <p:spPr/>
        <p:txBody>
          <a:bodyPr/>
          <a:lstStyle/>
          <a:p>
            <a:r>
              <a:rPr lang="ko-KR" altLang="en-US" smtClean="0"/>
              <a:t>안드로이드 컴포넌트</a:t>
            </a:r>
            <a:endParaRPr lang="ko-KR" altLang="en-US" dirty="0"/>
          </a:p>
        </p:txBody>
      </p:sp>
      <p:sp>
        <p:nvSpPr>
          <p:cNvPr id="4" name="내용 개체 틀 3"/>
          <p:cNvSpPr>
            <a:spLocks noGrp="1"/>
          </p:cNvSpPr>
          <p:nvPr>
            <p:ph type="body" sz="quarter" idx="10"/>
          </p:nvPr>
        </p:nvSpPr>
        <p:spPr/>
        <p:txBody>
          <a:bodyPr/>
          <a:lstStyle/>
          <a:p>
            <a:r>
              <a:rPr lang="ko-KR" altLang="en-US" dirty="0" err="1" smtClean="0"/>
              <a:t>매니페스트</a:t>
            </a:r>
            <a:r>
              <a:rPr lang="ko-KR" altLang="en-US" dirty="0" smtClean="0"/>
              <a:t> 파일</a:t>
            </a:r>
            <a:endParaRPr lang="en-US" altLang="ko-KR" dirty="0" smtClean="0"/>
          </a:p>
          <a:p>
            <a:pPr lvl="1"/>
            <a:r>
              <a:rPr lang="en-US" altLang="ko-KR" dirty="0" smtClean="0"/>
              <a:t>XML</a:t>
            </a:r>
            <a:r>
              <a:rPr lang="ko-KR" altLang="en-US" dirty="0" smtClean="0"/>
              <a:t>을 사용한다</a:t>
            </a:r>
            <a:r>
              <a:rPr lang="en-US" altLang="ko-KR" dirty="0" smtClean="0"/>
              <a:t>. </a:t>
            </a:r>
          </a:p>
          <a:p>
            <a:pPr lvl="2"/>
            <a:r>
              <a:rPr lang="en-US" altLang="ko-KR" dirty="0" smtClean="0"/>
              <a:t>&lt;activity&gt; </a:t>
            </a:r>
            <a:r>
              <a:rPr lang="ko-KR" altLang="en-US" dirty="0" smtClean="0"/>
              <a:t>요소 </a:t>
            </a:r>
            <a:r>
              <a:rPr lang="en-US" altLang="ko-KR" dirty="0" smtClean="0"/>
              <a:t>: </a:t>
            </a:r>
            <a:r>
              <a:rPr lang="ko-KR" altLang="en-US" dirty="0" err="1" smtClean="0"/>
              <a:t>액티비티</a:t>
            </a:r>
            <a:r>
              <a:rPr lang="ko-KR" altLang="en-US" dirty="0" smtClean="0"/>
              <a:t> 선언</a:t>
            </a:r>
          </a:p>
          <a:p>
            <a:pPr lvl="2"/>
            <a:r>
              <a:rPr lang="en-US" altLang="ko-KR" dirty="0" smtClean="0"/>
              <a:t>&lt;service&gt; </a:t>
            </a:r>
            <a:r>
              <a:rPr lang="ko-KR" altLang="en-US" dirty="0" smtClean="0"/>
              <a:t>요소 </a:t>
            </a:r>
            <a:r>
              <a:rPr lang="en-US" altLang="ko-KR" dirty="0" smtClean="0"/>
              <a:t>: </a:t>
            </a:r>
            <a:r>
              <a:rPr lang="ko-KR" altLang="en-US" dirty="0" smtClean="0"/>
              <a:t>서비스 선언</a:t>
            </a:r>
          </a:p>
          <a:p>
            <a:pPr lvl="2"/>
            <a:r>
              <a:rPr lang="en-US" altLang="ko-KR" dirty="0" smtClean="0"/>
              <a:t>&lt;receiver&gt; </a:t>
            </a:r>
            <a:r>
              <a:rPr lang="ko-KR" altLang="en-US" dirty="0" smtClean="0"/>
              <a:t>요소 </a:t>
            </a:r>
            <a:r>
              <a:rPr lang="en-US" altLang="ko-KR" dirty="0" smtClean="0"/>
              <a:t>: </a:t>
            </a:r>
            <a:r>
              <a:rPr lang="ko-KR" altLang="en-US" dirty="0" smtClean="0"/>
              <a:t>방송 수신자</a:t>
            </a:r>
          </a:p>
          <a:p>
            <a:pPr lvl="2"/>
            <a:r>
              <a:rPr lang="en-US" altLang="ko-KR" dirty="0" smtClean="0"/>
              <a:t>&lt;provider&gt; </a:t>
            </a:r>
            <a:r>
              <a:rPr lang="ko-KR" altLang="en-US" dirty="0" smtClean="0"/>
              <a:t>요소 </a:t>
            </a:r>
            <a:r>
              <a:rPr lang="en-US" altLang="ko-KR" dirty="0" smtClean="0"/>
              <a:t>: </a:t>
            </a:r>
            <a:r>
              <a:rPr lang="ko-KR" altLang="en-US" dirty="0" err="1" smtClean="0"/>
              <a:t>컨텐트</a:t>
            </a:r>
            <a:r>
              <a:rPr lang="ko-KR" altLang="en-US" dirty="0" smtClean="0"/>
              <a:t> 제공자</a:t>
            </a:r>
            <a:endParaRPr lang="en-US" altLang="ko-KR" dirty="0" smtClean="0"/>
          </a:p>
          <a:p>
            <a:endParaRPr lang="en-US" altLang="ko-KR" dirty="0" smtClean="0"/>
          </a:p>
          <a:p>
            <a:endParaRPr lang="ko-KR" altLang="en-US" dirty="0"/>
          </a:p>
        </p:txBody>
      </p:sp>
      <p:sp>
        <p:nvSpPr>
          <p:cNvPr id="13" name="슬라이드 번호 개체 틀 12"/>
          <p:cNvSpPr>
            <a:spLocks noGrp="1"/>
          </p:cNvSpPr>
          <p:nvPr>
            <p:ph type="sldNum" sz="quarter" idx="11"/>
          </p:nvPr>
        </p:nvSpPr>
        <p:spPr/>
        <p:txBody>
          <a:bodyPr/>
          <a:lstStyle/>
          <a:p>
            <a:fld id="{BE012275-4195-4A9A-A7D9-63E9048C98E3}" type="slidenum">
              <a:rPr lang="ko-KR" altLang="en-US" smtClean="0"/>
              <a:t>29</a:t>
            </a:fld>
            <a:endParaRPr lang="ko-KR" altLang="en-US"/>
          </a:p>
        </p:txBody>
      </p:sp>
    </p:spTree>
    <p:extLst>
      <p:ext uri="{BB962C8B-B14F-4D97-AF65-F5344CB8AC3E}">
        <p14:creationId xmlns:p14="http://schemas.microsoft.com/office/powerpoint/2010/main" val="353288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smtClean="0"/>
              <a:t>목차</a:t>
            </a:r>
            <a:endParaRPr lang="ko-KR" altLang="en-US" dirty="0"/>
          </a:p>
        </p:txBody>
      </p:sp>
      <p:sp>
        <p:nvSpPr>
          <p:cNvPr id="2" name="내용 개체 틀 1"/>
          <p:cNvSpPr>
            <a:spLocks noGrp="1"/>
          </p:cNvSpPr>
          <p:nvPr>
            <p:ph type="body" sz="quarter" idx="10"/>
          </p:nvPr>
        </p:nvSpPr>
        <p:spPr/>
        <p:txBody>
          <a:bodyPr/>
          <a:lstStyle/>
          <a:p>
            <a:r>
              <a:rPr lang="ko-KR" altLang="en-US" smtClean="0"/>
              <a:t>안드로이드의 개요</a:t>
            </a:r>
            <a:endParaRPr lang="en-US" altLang="ko-KR" smtClean="0"/>
          </a:p>
          <a:p>
            <a:r>
              <a:rPr lang="ko-KR" altLang="en-US" smtClean="0"/>
              <a:t>안드로이드의 개발 환경</a:t>
            </a:r>
            <a:endParaRPr lang="en-US" altLang="ko-KR" smtClean="0"/>
          </a:p>
          <a:p>
            <a:r>
              <a:rPr lang="ko-KR" altLang="en-US" smtClean="0"/>
              <a:t>안드로이드의 개발 환경 설치</a:t>
            </a:r>
            <a:endParaRPr lang="ko-KR" altLang="en-US" dirty="0"/>
          </a:p>
        </p:txBody>
      </p:sp>
      <p:sp>
        <p:nvSpPr>
          <p:cNvPr id="16" name="슬라이드 번호 개체 틀 15"/>
          <p:cNvSpPr>
            <a:spLocks noGrp="1"/>
          </p:cNvSpPr>
          <p:nvPr>
            <p:ph type="sldNum" sz="quarter" idx="11"/>
          </p:nvPr>
        </p:nvSpPr>
        <p:spPr/>
        <p:txBody>
          <a:bodyPr/>
          <a:lstStyle/>
          <a:p>
            <a:fld id="{BE012275-4195-4A9A-A7D9-63E9048C98E3}" type="slidenum">
              <a:rPr lang="ko-KR" altLang="en-US" smtClean="0"/>
              <a:t>3</a:t>
            </a:fld>
            <a:endParaRPr lang="ko-KR" altLang="en-US"/>
          </a:p>
        </p:txBody>
      </p:sp>
    </p:spTree>
    <p:extLst>
      <p:ext uri="{BB962C8B-B14F-4D97-AF65-F5344CB8AC3E}">
        <p14:creationId xmlns:p14="http://schemas.microsoft.com/office/powerpoint/2010/main" val="4121735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운영체제</a:t>
            </a:r>
          </a:p>
        </p:txBody>
      </p:sp>
      <p:sp>
        <p:nvSpPr>
          <p:cNvPr id="5" name="내용 개체 틀 2"/>
          <p:cNvSpPr>
            <a:spLocks noGrp="1"/>
          </p:cNvSpPr>
          <p:nvPr>
            <p:ph idx="10"/>
          </p:nvPr>
        </p:nvSpPr>
        <p:spPr/>
        <p:txBody>
          <a:bodyPr/>
          <a:lstStyle/>
          <a:p>
            <a:pPr lvl="1"/>
            <a:r>
              <a:rPr lang="ko-KR" altLang="en-US" smtClean="0"/>
              <a:t>안드로이드 개발을 위한 운영체제</a:t>
            </a:r>
            <a:endParaRPr lang="en-US" altLang="ko-KR" smtClean="0"/>
          </a:p>
          <a:p>
            <a:pPr lvl="2"/>
            <a:r>
              <a:rPr lang="en-US" altLang="ko-KR" smtClean="0"/>
              <a:t>Windows, Linux, Mac</a:t>
            </a:r>
            <a:r>
              <a:rPr lang="ko-KR" altLang="en-US" smtClean="0"/>
              <a:t>이 있음</a:t>
            </a:r>
            <a:endParaRPr lang="en-US" altLang="ko-KR" smtClean="0"/>
          </a:p>
          <a:p>
            <a:pPr lvl="2"/>
            <a:r>
              <a:rPr lang="en-US" altLang="ko-KR" smtClean="0"/>
              <a:t>Windows </a:t>
            </a:r>
            <a:r>
              <a:rPr lang="ko-KR" altLang="en-US" smtClean="0"/>
              <a:t>개발 환경이 가장 보편적</a:t>
            </a:r>
            <a:endParaRPr lang="en-US" altLang="ko-KR" smtClean="0"/>
          </a:p>
          <a:p>
            <a:pPr lvl="2"/>
            <a:r>
              <a:rPr lang="ko-KR" altLang="en-US" smtClean="0"/>
              <a:t>안드로이드 개발 환경을 구축하면 가상의 안드로이드 장치인 </a:t>
            </a:r>
            <a:r>
              <a:rPr lang="en-US" altLang="ko-KR" smtClean="0"/>
              <a:t>AVD(Android Virtual Device)</a:t>
            </a:r>
            <a:r>
              <a:rPr lang="ko-KR" altLang="en-US" smtClean="0"/>
              <a:t> 제공</a:t>
            </a:r>
            <a:endParaRPr lang="en-US" altLang="ko-KR" smtClean="0"/>
          </a:p>
          <a:p>
            <a:pPr lvl="2"/>
            <a:r>
              <a:rPr lang="ko-KR" altLang="en-US" smtClean="0"/>
              <a:t>실제 안드로이드 장비 없이도 안드로이드 장비가 있는 것처럼 작업 가능</a:t>
            </a:r>
            <a:endParaRPr lang="en-US" altLang="ko-KR" dirty="0"/>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30</a:t>
            </a:fld>
            <a:endParaRPr lang="ko-KR"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환경의 구성</a:t>
            </a:r>
          </a:p>
        </p:txBody>
      </p:sp>
      <p:sp>
        <p:nvSpPr>
          <p:cNvPr id="5" name="TextBox 4"/>
          <p:cNvSpPr txBox="1"/>
          <p:nvPr/>
        </p:nvSpPr>
        <p:spPr>
          <a:xfrm>
            <a:off x="540922" y="5696978"/>
            <a:ext cx="8038344" cy="523220"/>
          </a:xfrm>
          <a:prstGeom prst="rect">
            <a:avLst/>
          </a:prstGeom>
          <a:solidFill>
            <a:schemeClr val="bg2">
              <a:lumMod val="20000"/>
              <a:lumOff val="80000"/>
            </a:schemeClr>
          </a:solidFill>
        </p:spPr>
        <p:txBody>
          <a:bodyPr wrap="square" rtlCol="0">
            <a:spAutoFit/>
          </a:bodyPr>
          <a:lstStyle/>
          <a:p>
            <a:pPr marL="285750" indent="-285750">
              <a:buFont typeface="Arial" panose="020B0604020202020204" pitchFamily="34" charset="0"/>
              <a:buChar char="•"/>
            </a:pPr>
            <a:r>
              <a:rPr lang="ko-KR" altLang="en-US" sz="1400" b="1" dirty="0" smtClean="0">
                <a:latin typeface="+mn-ea"/>
              </a:rPr>
              <a:t>개발 환경 구성이 완료되면 </a:t>
            </a:r>
            <a:r>
              <a:rPr lang="en-US" altLang="ko-KR" sz="1400" b="1" dirty="0" smtClean="0">
                <a:latin typeface="+mn-ea"/>
              </a:rPr>
              <a:t>Android Studio</a:t>
            </a:r>
            <a:r>
              <a:rPr lang="ko-KR" altLang="en-US" sz="1400" b="1" dirty="0" smtClean="0">
                <a:latin typeface="+mn-ea"/>
              </a:rPr>
              <a:t>를 실행해서 코딩과 수정을 통해 </a:t>
            </a:r>
            <a:r>
              <a:rPr lang="ko-KR" altLang="en-US" sz="1400" b="1" dirty="0" err="1" smtClean="0">
                <a:latin typeface="+mn-ea"/>
              </a:rPr>
              <a:t>앱을</a:t>
            </a:r>
            <a:r>
              <a:rPr lang="ko-KR" altLang="en-US" sz="1400" b="1" dirty="0" smtClean="0">
                <a:latin typeface="+mn-ea"/>
              </a:rPr>
              <a:t> 개발</a:t>
            </a:r>
            <a:endParaRPr lang="en-US" altLang="ko-KR" sz="1400" b="1" dirty="0" smtClean="0">
              <a:latin typeface="+mn-ea"/>
            </a:endParaRPr>
          </a:p>
          <a:p>
            <a:pPr marL="285750" indent="-285750">
              <a:buFont typeface="Arial" panose="020B0604020202020204" pitchFamily="34" charset="0"/>
              <a:buChar char="•"/>
            </a:pPr>
            <a:r>
              <a:rPr lang="ko-KR" altLang="en-US" sz="1400" b="1" dirty="0" err="1" smtClean="0">
                <a:latin typeface="+mn-ea"/>
              </a:rPr>
              <a:t>코딩된</a:t>
            </a:r>
            <a:r>
              <a:rPr lang="ko-KR" altLang="en-US" sz="1400" b="1" dirty="0" smtClean="0">
                <a:latin typeface="+mn-ea"/>
              </a:rPr>
              <a:t> 결과는 </a:t>
            </a:r>
            <a:r>
              <a:rPr lang="en-US" altLang="ko-KR" sz="1400" b="1" dirty="0" smtClean="0">
                <a:latin typeface="+mn-ea"/>
              </a:rPr>
              <a:t>AVD</a:t>
            </a:r>
            <a:r>
              <a:rPr lang="ko-KR" altLang="en-US" sz="1400" b="1" dirty="0" smtClean="0">
                <a:latin typeface="+mn-ea"/>
              </a:rPr>
              <a:t>에</a:t>
            </a:r>
            <a:r>
              <a:rPr lang="en-US" altLang="ko-KR" sz="1400" b="1" dirty="0" smtClean="0">
                <a:latin typeface="+mn-ea"/>
              </a:rPr>
              <a:t> </a:t>
            </a:r>
            <a:r>
              <a:rPr lang="ko-KR" altLang="en-US" sz="1400" b="1" dirty="0" smtClean="0">
                <a:latin typeface="+mn-ea"/>
              </a:rPr>
              <a:t>출력하고</a:t>
            </a:r>
            <a:r>
              <a:rPr lang="en-US" altLang="ko-KR" sz="1400" b="1" dirty="0" smtClean="0">
                <a:latin typeface="+mn-ea"/>
              </a:rPr>
              <a:t>, </a:t>
            </a:r>
            <a:r>
              <a:rPr lang="ko-KR" altLang="en-US" sz="1400" b="1" dirty="0" smtClean="0">
                <a:latin typeface="+mn-ea"/>
              </a:rPr>
              <a:t>개발자는 그 결과를 확인</a:t>
            </a:r>
            <a:endParaRPr lang="ko-KR" altLang="en-US" sz="1400" b="1" dirty="0">
              <a:latin typeface="+mn-ea"/>
            </a:endParaRPr>
          </a:p>
        </p:txBody>
      </p:sp>
      <p:pic>
        <p:nvPicPr>
          <p:cNvPr id="2" name="Picture 1" descr="스크린샷 2019-02-02 오후 5.14.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113094"/>
            <a:ext cx="8077200" cy="4386006"/>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31</a:t>
            </a:fld>
            <a:endParaRPr lang="ko-KR"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 설치 순서</a:t>
            </a:r>
          </a:p>
        </p:txBody>
      </p:sp>
      <p:pic>
        <p:nvPicPr>
          <p:cNvPr id="3" name="그림 2"/>
          <p:cNvPicPr>
            <a:picLocks noChangeAspect="1"/>
          </p:cNvPicPr>
          <p:nvPr/>
        </p:nvPicPr>
        <p:blipFill>
          <a:blip r:embed="rId2"/>
          <a:stretch>
            <a:fillRect/>
          </a:stretch>
        </p:blipFill>
        <p:spPr>
          <a:xfrm>
            <a:off x="709612" y="1520571"/>
            <a:ext cx="7724775" cy="4438650"/>
          </a:xfrm>
          <a:prstGeom prst="rect">
            <a:avLst/>
          </a:prstGeom>
        </p:spPr>
      </p:pic>
      <p:sp>
        <p:nvSpPr>
          <p:cNvPr id="8" name="슬라이드 번호 개체 틀 7"/>
          <p:cNvSpPr>
            <a:spLocks noGrp="1"/>
          </p:cNvSpPr>
          <p:nvPr>
            <p:ph type="sldNum" sz="quarter" idx="11"/>
          </p:nvPr>
        </p:nvSpPr>
        <p:spPr/>
        <p:txBody>
          <a:bodyPr/>
          <a:lstStyle/>
          <a:p>
            <a:fld id="{BE012275-4195-4A9A-A7D9-63E9048C98E3}" type="slidenum">
              <a:rPr lang="ko-KR" altLang="en-US" smtClean="0"/>
              <a:t>32</a:t>
            </a:fld>
            <a:endParaRPr lang="ko-KR"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a:t>
            </a:r>
            <a:r>
              <a:rPr lang="ko-KR" altLang="en-US" dirty="0"/>
              <a:t>환경 설치 ▶ 인텔 </a:t>
            </a:r>
            <a:r>
              <a:rPr lang="en-US" altLang="ko-KR" dirty="0"/>
              <a:t>HAXM </a:t>
            </a:r>
            <a:r>
              <a:rPr lang="ko-KR" altLang="en-US" dirty="0" smtClean="0"/>
              <a:t>설치</a:t>
            </a:r>
            <a:r>
              <a:rPr lang="en-US" altLang="ko-KR" dirty="0" smtClean="0"/>
              <a:t>(1/4</a:t>
            </a:r>
            <a:r>
              <a:rPr lang="en-US" altLang="ko-KR" dirty="0"/>
              <a:t>)</a:t>
            </a:r>
            <a:endParaRPr lang="ko-KR" altLang="en-US" dirty="0" smtClean="0"/>
          </a:p>
        </p:txBody>
      </p:sp>
      <p:sp>
        <p:nvSpPr>
          <p:cNvPr id="3" name="내용 개체 틀 2"/>
          <p:cNvSpPr>
            <a:spLocks noGrp="1"/>
          </p:cNvSpPr>
          <p:nvPr>
            <p:ph idx="10"/>
          </p:nvPr>
        </p:nvSpPr>
        <p:spPr/>
        <p:txBody>
          <a:bodyPr/>
          <a:lstStyle/>
          <a:p>
            <a:pPr lvl="1"/>
            <a:r>
              <a:rPr lang="en-US" altLang="ko-KR" dirty="0" smtClean="0"/>
              <a:t>[</a:t>
            </a:r>
            <a:r>
              <a:rPr lang="ko-KR" altLang="en-US" dirty="0" smtClean="0"/>
              <a:t>제어판</a:t>
            </a:r>
            <a:r>
              <a:rPr lang="en-US" altLang="ko-KR" dirty="0" smtClean="0"/>
              <a:t>]</a:t>
            </a:r>
            <a:r>
              <a:rPr lang="ko-KR" altLang="en-US" dirty="0" smtClean="0"/>
              <a:t>의 </a:t>
            </a:r>
            <a:r>
              <a:rPr lang="en-US" altLang="ko-KR" dirty="0" smtClean="0"/>
              <a:t>[</a:t>
            </a:r>
            <a:r>
              <a:rPr lang="ko-KR" altLang="en-US" dirty="0" smtClean="0"/>
              <a:t>시스템 및 보안</a:t>
            </a:r>
            <a:r>
              <a:rPr lang="en-US" altLang="ko-KR" dirty="0" smtClean="0"/>
              <a:t>]-[</a:t>
            </a:r>
            <a:r>
              <a:rPr lang="ko-KR" altLang="en-US" dirty="0" smtClean="0"/>
              <a:t>시스템</a:t>
            </a:r>
            <a:r>
              <a:rPr lang="en-US" altLang="ko-KR" dirty="0" smtClean="0"/>
              <a:t>]</a:t>
            </a:r>
            <a:r>
              <a:rPr lang="ko-KR" altLang="en-US" dirty="0" smtClean="0"/>
              <a:t> 실행</a:t>
            </a:r>
            <a:endParaRPr lang="en-US" altLang="ko-KR" dirty="0" smtClean="0"/>
          </a:p>
          <a:p>
            <a:pPr lvl="1"/>
            <a:r>
              <a:rPr lang="en-US" altLang="ko-KR" dirty="0" smtClean="0"/>
              <a:t>[</a:t>
            </a:r>
            <a:r>
              <a:rPr lang="ko-KR" altLang="en-US" dirty="0" smtClean="0"/>
              <a:t>시스템</a:t>
            </a:r>
            <a:r>
              <a:rPr lang="en-US" altLang="ko-KR" dirty="0" smtClean="0"/>
              <a:t>] </a:t>
            </a:r>
            <a:r>
              <a:rPr lang="ko-KR" altLang="en-US" dirty="0" smtClean="0"/>
              <a:t>부분에서 </a:t>
            </a:r>
            <a:r>
              <a:rPr lang="en-US" altLang="ko-KR" dirty="0" smtClean="0"/>
              <a:t>CPU, RAM, </a:t>
            </a:r>
            <a:r>
              <a:rPr lang="ko-KR" altLang="en-US" dirty="0" smtClean="0"/>
              <a:t>시스템 종류를 확인</a:t>
            </a:r>
            <a:endParaRPr lang="en-US" altLang="ko-KR" dirty="0" smtClean="0"/>
          </a:p>
        </p:txBody>
      </p:sp>
      <p:pic>
        <p:nvPicPr>
          <p:cNvPr id="2" name="Picture 1" descr="스크린샷 2019-02-02 오후 5.1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71" y="2253873"/>
            <a:ext cx="6184900" cy="3830057"/>
          </a:xfrm>
          <a:prstGeom prst="rect">
            <a:avLst/>
          </a:prstGeom>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33</a:t>
            </a:fld>
            <a:endParaRPr lang="ko-KR"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 설치 ▶ 인텔 </a:t>
            </a:r>
            <a:r>
              <a:rPr lang="en-US" altLang="ko-KR" dirty="0" smtClean="0"/>
              <a:t>HAXM </a:t>
            </a:r>
            <a:r>
              <a:rPr lang="ko-KR" altLang="en-US" dirty="0" smtClean="0"/>
              <a:t>설치</a:t>
            </a:r>
            <a:r>
              <a:rPr lang="en-US" altLang="ko-KR" dirty="0" smtClean="0"/>
              <a:t>(2/4</a:t>
            </a:r>
            <a:r>
              <a:rPr lang="en-US" altLang="ko-KR" dirty="0"/>
              <a:t>)</a:t>
            </a:r>
            <a:endParaRPr lang="ko-KR" altLang="en-US" dirty="0" smtClean="0"/>
          </a:p>
        </p:txBody>
      </p:sp>
      <p:sp>
        <p:nvSpPr>
          <p:cNvPr id="3" name="내용 개체 틀 2"/>
          <p:cNvSpPr>
            <a:spLocks noGrp="1"/>
          </p:cNvSpPr>
          <p:nvPr>
            <p:ph idx="10"/>
          </p:nvPr>
        </p:nvSpPr>
        <p:spPr/>
        <p:txBody>
          <a:bodyPr/>
          <a:lstStyle/>
          <a:p>
            <a:pPr lvl="1"/>
            <a:r>
              <a:rPr lang="en-US" altLang="ko-KR" dirty="0" smtClean="0"/>
              <a:t>https://software.intel.com/en-us/articles/intel-hardwareaccelerated-execution-manager-intel-haxm</a:t>
            </a:r>
            <a:r>
              <a:rPr lang="ko-KR" altLang="en-US" dirty="0" smtClean="0"/>
              <a:t>에 접속 </a:t>
            </a:r>
            <a:endParaRPr lang="en-US" altLang="ko-KR" dirty="0" smtClean="0"/>
          </a:p>
          <a:p>
            <a:pPr lvl="1"/>
            <a:r>
              <a:rPr lang="en-US" altLang="ko-KR" dirty="0" smtClean="0"/>
              <a:t>Intel HAXM </a:t>
            </a:r>
            <a:r>
              <a:rPr lang="ko-KR" altLang="en-US" dirty="0" smtClean="0"/>
              <a:t>압축 파일 다운로드</a:t>
            </a:r>
            <a:endParaRPr lang="en-US" altLang="ko-KR" dirty="0" smtClean="0"/>
          </a:p>
        </p:txBody>
      </p:sp>
      <p:pic>
        <p:nvPicPr>
          <p:cNvPr id="4" name="Picture 3" descr="스크린샷 2019-02-02 오후 5.16.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514" y="2613760"/>
            <a:ext cx="5562600" cy="3598846"/>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34</a:t>
            </a:fld>
            <a:endParaRPr lang="ko-KR" altLang="en-US"/>
          </a:p>
        </p:txBody>
      </p:sp>
    </p:spTree>
    <p:extLst>
      <p:ext uri="{BB962C8B-B14F-4D97-AF65-F5344CB8AC3E}">
        <p14:creationId xmlns:p14="http://schemas.microsoft.com/office/powerpoint/2010/main" val="3647269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dirty="0" smtClean="0"/>
              <a:t>개발 환경 설치 ▶ 인텔 </a:t>
            </a:r>
            <a:r>
              <a:rPr lang="en-US" altLang="ko-KR" dirty="0" smtClean="0"/>
              <a:t>HAXM </a:t>
            </a:r>
            <a:r>
              <a:rPr lang="ko-KR" altLang="en-US" dirty="0" smtClean="0"/>
              <a:t>설치</a:t>
            </a:r>
            <a:r>
              <a:rPr lang="en-US" altLang="ko-KR" dirty="0" smtClean="0"/>
              <a:t>(3/4</a:t>
            </a:r>
            <a:r>
              <a:rPr lang="en-US" altLang="ko-KR" dirty="0"/>
              <a:t>)</a:t>
            </a:r>
            <a:endParaRPr lang="ko-KR" altLang="en-US" dirty="0" smtClean="0"/>
          </a:p>
        </p:txBody>
      </p:sp>
      <p:sp>
        <p:nvSpPr>
          <p:cNvPr id="3" name="내용 개체 틀 2"/>
          <p:cNvSpPr>
            <a:spLocks noGrp="1"/>
          </p:cNvSpPr>
          <p:nvPr>
            <p:ph idx="10"/>
          </p:nvPr>
        </p:nvSpPr>
        <p:spPr/>
        <p:txBody>
          <a:bodyPr/>
          <a:lstStyle/>
          <a:p>
            <a:pPr lvl="1"/>
            <a:r>
              <a:rPr lang="ko-KR" altLang="en-US" dirty="0" smtClean="0"/>
              <a:t>다운로드한 </a:t>
            </a:r>
            <a:r>
              <a:rPr lang="en-US" altLang="ko-KR" dirty="0" err="1" smtClean="0"/>
              <a:t>haxm</a:t>
            </a:r>
            <a:r>
              <a:rPr lang="en-US" altLang="ko-KR" dirty="0" smtClean="0"/>
              <a:t>-windows_</a:t>
            </a:r>
            <a:r>
              <a:rPr lang="ko-KR" altLang="en-US" dirty="0" smtClean="0"/>
              <a:t>버전</a:t>
            </a:r>
            <a:r>
              <a:rPr lang="en-US" altLang="ko-KR" dirty="0" smtClean="0"/>
              <a:t>.zip </a:t>
            </a:r>
            <a:r>
              <a:rPr lang="ko-KR" altLang="en-US" dirty="0" smtClean="0"/>
              <a:t>파일의 압축을 풀기</a:t>
            </a:r>
            <a:endParaRPr lang="en-US" altLang="ko-KR" dirty="0" smtClean="0"/>
          </a:p>
          <a:p>
            <a:pPr lvl="1"/>
            <a:r>
              <a:rPr lang="en-US" altLang="ko-KR" dirty="0" smtClean="0"/>
              <a:t>intelhaxmandroid.exe </a:t>
            </a:r>
            <a:r>
              <a:rPr lang="ko-KR" altLang="en-US" dirty="0" smtClean="0"/>
              <a:t>파일을 실행해서 설치를 진행</a:t>
            </a:r>
            <a:endParaRPr lang="en-US" altLang="ko-KR" dirty="0" smtClean="0"/>
          </a:p>
        </p:txBody>
      </p:sp>
      <p:pic>
        <p:nvPicPr>
          <p:cNvPr id="2" name="Picture 1" descr="스크린샷 2019-02-02 오후 5.19.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66" y="2271110"/>
            <a:ext cx="5168900" cy="3135421"/>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35</a:t>
            </a:fld>
            <a:endParaRPr lang="ko-KR" altLang="en-US"/>
          </a:p>
        </p:txBody>
      </p:sp>
    </p:spTree>
    <p:extLst>
      <p:ext uri="{BB962C8B-B14F-4D97-AF65-F5344CB8AC3E}">
        <p14:creationId xmlns:p14="http://schemas.microsoft.com/office/powerpoint/2010/main" val="681573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dirty="0" smtClean="0"/>
              <a:t>개발 환경 설치 ▶ 인텔 </a:t>
            </a:r>
            <a:r>
              <a:rPr lang="en-US" altLang="ko-KR" dirty="0" smtClean="0"/>
              <a:t>HAXM </a:t>
            </a:r>
            <a:r>
              <a:rPr lang="ko-KR" altLang="en-US" dirty="0" smtClean="0"/>
              <a:t>설치</a:t>
            </a:r>
            <a:r>
              <a:rPr lang="en-US" altLang="ko-KR" dirty="0" smtClean="0"/>
              <a:t>(4/4)</a:t>
            </a:r>
            <a:endParaRPr lang="ko-KR" altLang="en-US" dirty="0" smtClean="0"/>
          </a:p>
        </p:txBody>
      </p:sp>
      <p:sp>
        <p:nvSpPr>
          <p:cNvPr id="3" name="내용 개체 틀 2"/>
          <p:cNvSpPr>
            <a:spLocks noGrp="1"/>
          </p:cNvSpPr>
          <p:nvPr>
            <p:ph idx="10"/>
          </p:nvPr>
        </p:nvSpPr>
        <p:spPr/>
        <p:txBody>
          <a:bodyPr/>
          <a:lstStyle/>
          <a:p>
            <a:pPr lvl="1"/>
            <a:r>
              <a:rPr lang="ko-KR" altLang="en-US" dirty="0" smtClean="0"/>
              <a:t>설치가 진행된 후 완료되면 ‘</a:t>
            </a:r>
            <a:r>
              <a:rPr lang="en-US" altLang="ko-KR" dirty="0" smtClean="0"/>
              <a:t>Launch Intel HAXM Documentation’ </a:t>
            </a:r>
            <a:r>
              <a:rPr lang="ko-KR" altLang="en-US" dirty="0" smtClean="0"/>
              <a:t>체크 끄기</a:t>
            </a:r>
          </a:p>
          <a:p>
            <a:pPr lvl="1"/>
            <a:r>
              <a:rPr lang="en-US" altLang="ko-KR" dirty="0" smtClean="0"/>
              <a:t>&lt;Finish&gt;</a:t>
            </a:r>
            <a:r>
              <a:rPr lang="ko-KR" altLang="en-US" dirty="0" smtClean="0"/>
              <a:t> 클릭</a:t>
            </a:r>
            <a:endParaRPr lang="en-US" altLang="ko-KR" dirty="0" smtClean="0"/>
          </a:p>
        </p:txBody>
      </p:sp>
      <p:pic>
        <p:nvPicPr>
          <p:cNvPr id="2" name="Picture 1" descr="스크린샷 2019-02-02 오후 5.20.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86" y="2460297"/>
            <a:ext cx="5076265" cy="3238500"/>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36</a:t>
            </a:fld>
            <a:endParaRPr lang="ko-KR" altLang="en-US"/>
          </a:p>
        </p:txBody>
      </p:sp>
    </p:spTree>
    <p:extLst>
      <p:ext uri="{BB962C8B-B14F-4D97-AF65-F5344CB8AC3E}">
        <p14:creationId xmlns:p14="http://schemas.microsoft.com/office/powerpoint/2010/main" val="42541841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[1/2]</a:t>
            </a:r>
            <a:endParaRPr lang="ko-KR" altLang="en-US" dirty="0" smtClean="0"/>
          </a:p>
        </p:txBody>
      </p:sp>
      <p:sp>
        <p:nvSpPr>
          <p:cNvPr id="3" name="내용 개체 틀 2"/>
          <p:cNvSpPr>
            <a:spLocks noGrp="1"/>
          </p:cNvSpPr>
          <p:nvPr>
            <p:ph idx="10"/>
          </p:nvPr>
        </p:nvSpPr>
        <p:spPr/>
        <p:txBody>
          <a:bodyPr/>
          <a:lstStyle/>
          <a:p>
            <a:pPr lvl="1"/>
            <a:r>
              <a:rPr lang="en-US" altLang="ko-KR" dirty="0" smtClean="0"/>
              <a:t>https://developer.android.com/studio/archive.html</a:t>
            </a:r>
            <a:r>
              <a:rPr lang="ko-KR" altLang="en-US" dirty="0" smtClean="0"/>
              <a:t>에 접속 후   </a:t>
            </a:r>
            <a:r>
              <a:rPr lang="en-US" altLang="ko-KR" dirty="0" smtClean="0"/>
              <a:t>&lt;I AGREE TO THE TERMS&gt;</a:t>
            </a:r>
            <a:r>
              <a:rPr lang="ko-KR" altLang="en-US" dirty="0" smtClean="0"/>
              <a:t>를 클릭한 후</a:t>
            </a:r>
            <a:r>
              <a:rPr lang="en-US" altLang="ko-KR" dirty="0" smtClean="0"/>
              <a:t>,</a:t>
            </a:r>
            <a:r>
              <a:rPr lang="ko-KR" altLang="en-US" dirty="0"/>
              <a:t> </a:t>
            </a:r>
            <a:r>
              <a:rPr lang="en-US" altLang="ko-KR" dirty="0" smtClean="0"/>
              <a:t>Android Studio 3.2.0 </a:t>
            </a:r>
            <a:r>
              <a:rPr lang="ko-KR" altLang="en-US" dirty="0" smtClean="0"/>
              <a:t>버전</a:t>
            </a:r>
            <a:r>
              <a:rPr lang="en-US" altLang="ko-KR" dirty="0" smtClean="0"/>
              <a:t> </a:t>
            </a:r>
            <a:r>
              <a:rPr lang="ko-KR" altLang="en-US" dirty="0" smtClean="0"/>
              <a:t>다운로드</a:t>
            </a:r>
            <a:endParaRPr lang="en-US" altLang="ko-KR" dirty="0" smtClean="0"/>
          </a:p>
        </p:txBody>
      </p:sp>
      <p:pic>
        <p:nvPicPr>
          <p:cNvPr id="4" name="Picture 3" descr="스크린샷 2019-02-02 오후 5.21.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007" y="2207342"/>
            <a:ext cx="5372100" cy="3826588"/>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37</a:t>
            </a:fld>
            <a:endParaRPr lang="ko-KR" altLang="en-US"/>
          </a:p>
        </p:txBody>
      </p:sp>
    </p:spTree>
    <p:extLst>
      <p:ext uri="{BB962C8B-B14F-4D97-AF65-F5344CB8AC3E}">
        <p14:creationId xmlns:p14="http://schemas.microsoft.com/office/powerpoint/2010/main" val="1607090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[2/2]</a:t>
            </a:r>
            <a:endParaRPr lang="ko-KR" altLang="en-US" dirty="0" smtClean="0"/>
          </a:p>
        </p:txBody>
      </p:sp>
      <p:sp>
        <p:nvSpPr>
          <p:cNvPr id="3" name="내용 개체 틀 2"/>
          <p:cNvSpPr>
            <a:spLocks noGrp="1"/>
          </p:cNvSpPr>
          <p:nvPr>
            <p:ph idx="10"/>
          </p:nvPr>
        </p:nvSpPr>
        <p:spPr/>
        <p:txBody>
          <a:bodyPr/>
          <a:lstStyle/>
          <a:p>
            <a:pPr lvl="1"/>
            <a:r>
              <a:rPr lang="ko-KR" altLang="en-US" dirty="0" smtClean="0"/>
              <a:t>다운로드 받은 </a:t>
            </a:r>
            <a:r>
              <a:rPr lang="en-US" altLang="ko-KR" dirty="0" smtClean="0"/>
              <a:t>Android Studio 3.2.0(android-studio-ide-181.5014246-windows.exe, </a:t>
            </a:r>
            <a:r>
              <a:rPr lang="ko-KR" altLang="en-US" dirty="0" smtClean="0"/>
              <a:t>약 </a:t>
            </a:r>
            <a:r>
              <a:rPr lang="mr-IN" altLang="ko-KR" dirty="0" smtClean="0"/>
              <a:t>923M</a:t>
            </a:r>
            <a:r>
              <a:rPr lang="en-US" altLang="ko-KR" dirty="0" smtClean="0"/>
              <a:t>B)</a:t>
            </a:r>
            <a:r>
              <a:rPr lang="ko-KR" altLang="en-US" dirty="0" smtClean="0"/>
              <a:t>버전</a:t>
            </a:r>
            <a:endParaRPr lang="en-US" altLang="ko-KR" dirty="0"/>
          </a:p>
        </p:txBody>
      </p:sp>
      <p:pic>
        <p:nvPicPr>
          <p:cNvPr id="2" name="Picture 1" descr="스크린샷 2019-02-02 오후 5.2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66" y="2005724"/>
            <a:ext cx="6603423" cy="2362200"/>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38</a:t>
            </a:fld>
            <a:endParaRPr lang="ko-KR" altLang="en-US"/>
          </a:p>
        </p:txBody>
      </p:sp>
    </p:spTree>
    <p:extLst>
      <p:ext uri="{BB962C8B-B14F-4D97-AF65-F5344CB8AC3E}">
        <p14:creationId xmlns:p14="http://schemas.microsoft.com/office/powerpoint/2010/main" val="22765000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[1/7]</a:t>
            </a:r>
            <a:endParaRPr lang="ko-KR" altLang="en-US" dirty="0" smtClean="0"/>
          </a:p>
        </p:txBody>
      </p:sp>
      <p:sp>
        <p:nvSpPr>
          <p:cNvPr id="3" name="내용 개체 틀 2"/>
          <p:cNvSpPr>
            <a:spLocks noGrp="1"/>
          </p:cNvSpPr>
          <p:nvPr>
            <p:ph idx="10"/>
          </p:nvPr>
        </p:nvSpPr>
        <p:spPr/>
        <p:txBody>
          <a:bodyPr/>
          <a:lstStyle/>
          <a:p>
            <a:pPr lvl="1"/>
            <a:r>
              <a:rPr lang="ko-KR" altLang="en-US" dirty="0" smtClean="0"/>
              <a:t>다운로드한 </a:t>
            </a:r>
            <a:r>
              <a:rPr lang="en-US" altLang="ko-KR" dirty="0" smtClean="0"/>
              <a:t>Android Studio 3.2.0(android-studio-ide-181.5014246-windows.exe) </a:t>
            </a:r>
            <a:r>
              <a:rPr lang="ko-KR" altLang="en-US" dirty="0" smtClean="0"/>
              <a:t>실행 후</a:t>
            </a:r>
            <a:r>
              <a:rPr lang="en-US" altLang="ko-KR" dirty="0" smtClean="0"/>
              <a:t> </a:t>
            </a:r>
            <a:r>
              <a:rPr lang="ko-KR" altLang="en-US" dirty="0" smtClean="0"/>
              <a:t>초기화면에서 </a:t>
            </a:r>
            <a:r>
              <a:rPr lang="en-US" altLang="ko-KR" dirty="0" smtClean="0"/>
              <a:t>&lt;Next&gt; </a:t>
            </a:r>
            <a:r>
              <a:rPr lang="ko-KR" altLang="en-US" dirty="0" smtClean="0"/>
              <a:t>클릭</a:t>
            </a:r>
            <a:endParaRPr lang="en-US" altLang="ko-KR" dirty="0" smtClean="0"/>
          </a:p>
        </p:txBody>
      </p:sp>
      <p:pic>
        <p:nvPicPr>
          <p:cNvPr id="2" name="Picture 1" descr="스크린샷 2019-02-02 오후 5.26.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25" y="2010025"/>
            <a:ext cx="4672012" cy="3923063"/>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39</a:t>
            </a:fld>
            <a:endParaRPr lang="ko-KR" altLang="en-US"/>
          </a:p>
        </p:txBody>
      </p:sp>
    </p:spTree>
    <p:extLst>
      <p:ext uri="{BB962C8B-B14F-4D97-AF65-F5344CB8AC3E}">
        <p14:creationId xmlns:p14="http://schemas.microsoft.com/office/powerpoint/2010/main" val="2335293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스마트폰의 개요</a:t>
            </a:r>
          </a:p>
        </p:txBody>
      </p:sp>
      <p:sp>
        <p:nvSpPr>
          <p:cNvPr id="15363" name="내용 개체 틀 2"/>
          <p:cNvSpPr>
            <a:spLocks noGrp="1"/>
          </p:cNvSpPr>
          <p:nvPr>
            <p:ph idx="10"/>
          </p:nvPr>
        </p:nvSpPr>
        <p:spPr/>
        <p:txBody>
          <a:bodyPr/>
          <a:lstStyle/>
          <a:p>
            <a:pPr lvl="1"/>
            <a:r>
              <a:rPr lang="ko-KR" altLang="en-US" dirty="0" smtClean="0"/>
              <a:t>스마트폰</a:t>
            </a:r>
            <a:endParaRPr lang="en-US" altLang="ko-KR" dirty="0" smtClean="0"/>
          </a:p>
          <a:p>
            <a:pPr lvl="2"/>
            <a:r>
              <a:rPr lang="ko-KR" altLang="en-US" dirty="0" smtClean="0"/>
              <a:t>통화 기능 </a:t>
            </a:r>
            <a:r>
              <a:rPr lang="en-US" altLang="ko-KR" dirty="0" smtClean="0"/>
              <a:t>+</a:t>
            </a:r>
            <a:r>
              <a:rPr lang="ko-KR" altLang="en-US" dirty="0" smtClean="0"/>
              <a:t> 컴퓨터 </a:t>
            </a:r>
            <a:r>
              <a:rPr lang="en-US" altLang="ko-KR" dirty="0" smtClean="0"/>
              <a:t>+ </a:t>
            </a:r>
            <a:r>
              <a:rPr lang="ko-KR" altLang="en-US" dirty="0" smtClean="0"/>
              <a:t>다양한 기능 내장</a:t>
            </a:r>
            <a:r>
              <a:rPr lang="en-US" altLang="ko-KR" dirty="0" smtClean="0"/>
              <a:t>(MP3, </a:t>
            </a:r>
            <a:r>
              <a:rPr lang="ko-KR" altLang="en-US" dirty="0" smtClean="0"/>
              <a:t>카메라</a:t>
            </a:r>
            <a:r>
              <a:rPr lang="en-US" altLang="ko-KR" dirty="0" smtClean="0"/>
              <a:t>, DMB, GPS </a:t>
            </a:r>
            <a:r>
              <a:rPr lang="ko-KR" altLang="en-US" dirty="0" smtClean="0"/>
              <a:t>등</a:t>
            </a:r>
            <a:r>
              <a:rPr lang="en-US" altLang="ko-KR" dirty="0" smtClean="0"/>
              <a:t>)</a:t>
            </a:r>
          </a:p>
          <a:p>
            <a:pPr lvl="1"/>
            <a:r>
              <a:rPr lang="ko-KR" altLang="en-US" dirty="0" smtClean="0"/>
              <a:t>스마트폰의 역사</a:t>
            </a:r>
            <a:endParaRPr lang="en-US" altLang="ko-KR" dirty="0" smtClean="0"/>
          </a:p>
          <a:p>
            <a:pPr lvl="2"/>
            <a:r>
              <a:rPr lang="en-US" altLang="ko-KR" dirty="0" smtClean="0"/>
              <a:t>1992</a:t>
            </a:r>
            <a:r>
              <a:rPr lang="ko-KR" altLang="en-US" dirty="0" smtClean="0"/>
              <a:t>년 </a:t>
            </a:r>
            <a:r>
              <a:rPr lang="en-US" altLang="ko-KR" dirty="0" smtClean="0"/>
              <a:t>IBM</a:t>
            </a:r>
            <a:r>
              <a:rPr lang="ko-KR" altLang="en-US" dirty="0" smtClean="0"/>
              <a:t>사의 사이먼 </a:t>
            </a:r>
            <a:r>
              <a:rPr lang="en-US" altLang="ko-KR" dirty="0" smtClean="0"/>
              <a:t>(</a:t>
            </a:r>
            <a:r>
              <a:rPr lang="ko-KR" altLang="en-US" dirty="0" smtClean="0"/>
              <a:t>최초</a:t>
            </a:r>
            <a:r>
              <a:rPr lang="en-US" altLang="ko-KR" dirty="0" smtClean="0"/>
              <a:t>)</a:t>
            </a:r>
          </a:p>
          <a:p>
            <a:pPr lvl="2"/>
            <a:r>
              <a:rPr lang="en-US" altLang="ko-KR" dirty="0" smtClean="0"/>
              <a:t>1996</a:t>
            </a:r>
            <a:r>
              <a:rPr lang="ko-KR" altLang="en-US" dirty="0" smtClean="0"/>
              <a:t>년 노키아 </a:t>
            </a:r>
            <a:r>
              <a:rPr lang="en-US" altLang="ko-KR" dirty="0" smtClean="0"/>
              <a:t>9000</a:t>
            </a:r>
          </a:p>
          <a:p>
            <a:pPr lvl="2"/>
            <a:r>
              <a:rPr lang="en-US" altLang="ko-KR" dirty="0" smtClean="0"/>
              <a:t>2002</a:t>
            </a:r>
            <a:r>
              <a:rPr lang="ko-KR" altLang="en-US" dirty="0" smtClean="0"/>
              <a:t>년 마이크로소프트 포켓</a:t>
            </a:r>
            <a:r>
              <a:rPr lang="en-US" altLang="ko-KR" dirty="0" smtClean="0"/>
              <a:t>PC</a:t>
            </a:r>
          </a:p>
          <a:p>
            <a:pPr lvl="2"/>
            <a:r>
              <a:rPr lang="en-US" altLang="ko-KR" dirty="0" smtClean="0"/>
              <a:t>2007</a:t>
            </a:r>
            <a:r>
              <a:rPr lang="ko-KR" altLang="en-US" dirty="0" smtClean="0"/>
              <a:t>년 아이폰</a:t>
            </a:r>
            <a:endParaRPr lang="en-US" altLang="ko-KR" dirty="0" smtClean="0"/>
          </a:p>
          <a:p>
            <a:pPr lvl="2"/>
            <a:r>
              <a:rPr lang="en-US" altLang="ko-KR" dirty="0" smtClean="0"/>
              <a:t>2008</a:t>
            </a:r>
            <a:r>
              <a:rPr lang="ko-KR" altLang="en-US" dirty="0" smtClean="0"/>
              <a:t>년 안드로이드 폰</a:t>
            </a:r>
            <a:endParaRPr lang="en-US" altLang="ko-KR" dirty="0" smtClean="0"/>
          </a:p>
          <a:p>
            <a:pPr lvl="2"/>
            <a:r>
              <a:rPr lang="en-US" altLang="ko-KR" dirty="0" smtClean="0"/>
              <a:t>2010</a:t>
            </a:r>
            <a:r>
              <a:rPr lang="ko-KR" altLang="en-US" dirty="0" smtClean="0"/>
              <a:t>년 </a:t>
            </a:r>
            <a:r>
              <a:rPr lang="ko-KR" altLang="en-US" dirty="0" err="1" smtClean="0"/>
              <a:t>윈도폰</a:t>
            </a:r>
            <a:r>
              <a:rPr lang="en-US" altLang="ko-KR" dirty="0" smtClean="0"/>
              <a:t>7</a:t>
            </a:r>
          </a:p>
        </p:txBody>
      </p:sp>
      <p:pic>
        <p:nvPicPr>
          <p:cNvPr id="7" name="Picture 6" descr="스크린샷 2019-02-02 오후 5.05.0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065" y="2766849"/>
            <a:ext cx="4716935" cy="3187700"/>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4</a:t>
            </a:fld>
            <a:endParaRPr lang="ko-KR"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[2/7]</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Virtual Devices’</a:t>
            </a:r>
            <a:r>
              <a:rPr lang="ko-KR" altLang="en-US" dirty="0" smtClean="0"/>
              <a:t>의 체크를 끄고 </a:t>
            </a:r>
            <a:r>
              <a:rPr lang="en-US" altLang="ko-KR" dirty="0" smtClean="0"/>
              <a:t>&lt;NEXT&gt;</a:t>
            </a:r>
            <a:r>
              <a:rPr lang="ko-KR" altLang="en-US" dirty="0" smtClean="0"/>
              <a:t> 클릭</a:t>
            </a:r>
            <a:endParaRPr lang="ko-KR" altLang="en-US" dirty="0"/>
          </a:p>
        </p:txBody>
      </p:sp>
      <p:pic>
        <p:nvPicPr>
          <p:cNvPr id="2" name="Picture 1" descr="스크린샷 2019-02-02 오후 5.2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86" y="1902328"/>
            <a:ext cx="5341753" cy="34671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40</a:t>
            </a:fld>
            <a:endParaRPr lang="ko-KR" altLang="en-US"/>
          </a:p>
        </p:txBody>
      </p:sp>
    </p:spTree>
    <p:extLst>
      <p:ext uri="{BB962C8B-B14F-4D97-AF65-F5344CB8AC3E}">
        <p14:creationId xmlns:p14="http://schemas.microsoft.com/office/powerpoint/2010/main" val="8317923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[3/7]</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Studio</a:t>
            </a:r>
            <a:r>
              <a:rPr lang="ko-KR" altLang="en-US" dirty="0" smtClean="0"/>
              <a:t>가 설치될 폴더를 선택한 후 기본값으로 두고 </a:t>
            </a:r>
            <a:r>
              <a:rPr lang="en-US" altLang="ko-KR" dirty="0" smtClean="0"/>
              <a:t>&lt;Next&gt; </a:t>
            </a:r>
            <a:r>
              <a:rPr lang="ko-KR" altLang="en-US" dirty="0" smtClean="0"/>
              <a:t>클릭</a:t>
            </a:r>
            <a:endParaRPr lang="en-US" altLang="ko-KR" dirty="0" smtClean="0"/>
          </a:p>
        </p:txBody>
      </p:sp>
      <p:pic>
        <p:nvPicPr>
          <p:cNvPr id="2" name="Picture 1" descr="스크린샷 2019-02-02 오후 5.2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1962150"/>
            <a:ext cx="5231190" cy="43942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41</a:t>
            </a:fld>
            <a:endParaRPr lang="ko-KR" altLang="en-US"/>
          </a:p>
        </p:txBody>
      </p:sp>
    </p:spTree>
    <p:extLst>
      <p:ext uri="{BB962C8B-B14F-4D97-AF65-F5344CB8AC3E}">
        <p14:creationId xmlns:p14="http://schemas.microsoft.com/office/powerpoint/2010/main" val="3346865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[4/7]</a:t>
            </a:r>
            <a:endParaRPr lang="ko-KR" altLang="en-US" dirty="0" smtClean="0"/>
          </a:p>
        </p:txBody>
      </p:sp>
      <p:sp>
        <p:nvSpPr>
          <p:cNvPr id="3" name="내용 개체 틀 2"/>
          <p:cNvSpPr>
            <a:spLocks noGrp="1"/>
          </p:cNvSpPr>
          <p:nvPr>
            <p:ph idx="10"/>
          </p:nvPr>
        </p:nvSpPr>
        <p:spPr/>
        <p:txBody>
          <a:bodyPr/>
          <a:lstStyle/>
          <a:p>
            <a:pPr lvl="1"/>
            <a:r>
              <a:rPr lang="ko-KR" altLang="en-US" dirty="0" smtClean="0"/>
              <a:t>시작 메뉴 폴더를 생성하는 화면에서 기본값으로 두고 </a:t>
            </a:r>
            <a:r>
              <a:rPr lang="en-US" altLang="ko-KR" dirty="0" smtClean="0"/>
              <a:t>&lt;Install&gt;</a:t>
            </a:r>
            <a:r>
              <a:rPr lang="ko-KR" altLang="en-US" dirty="0" smtClean="0"/>
              <a:t> 클릭</a:t>
            </a:r>
            <a:endParaRPr lang="en-US" altLang="ko-KR" dirty="0" smtClean="0"/>
          </a:p>
        </p:txBody>
      </p:sp>
      <p:pic>
        <p:nvPicPr>
          <p:cNvPr id="2" name="Picture 1" descr="스크린샷 2019-02-02 오후 5.29.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65" y="1835358"/>
            <a:ext cx="5359400" cy="2966080"/>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42</a:t>
            </a:fld>
            <a:endParaRPr lang="ko-KR" altLang="en-US"/>
          </a:p>
        </p:txBody>
      </p:sp>
    </p:spTree>
    <p:extLst>
      <p:ext uri="{BB962C8B-B14F-4D97-AF65-F5344CB8AC3E}">
        <p14:creationId xmlns:p14="http://schemas.microsoft.com/office/powerpoint/2010/main" val="1619633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[5/7]</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Studio</a:t>
            </a:r>
            <a:r>
              <a:rPr lang="ko-KR" altLang="en-US" dirty="0" smtClean="0"/>
              <a:t>의 설치 진행</a:t>
            </a:r>
            <a:endParaRPr lang="en-US" altLang="ko-KR" dirty="0" smtClean="0"/>
          </a:p>
        </p:txBody>
      </p:sp>
      <p:pic>
        <p:nvPicPr>
          <p:cNvPr id="2" name="Picture 1" descr="스크린샷 2019-02-02 오후 5.30.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97" y="1750578"/>
            <a:ext cx="5580185" cy="30226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43</a:t>
            </a:fld>
            <a:endParaRPr lang="ko-KR" altLang="en-US"/>
          </a:p>
        </p:txBody>
      </p:sp>
    </p:spTree>
    <p:extLst>
      <p:ext uri="{BB962C8B-B14F-4D97-AF65-F5344CB8AC3E}">
        <p14:creationId xmlns:p14="http://schemas.microsoft.com/office/powerpoint/2010/main" val="3764319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설치</a:t>
            </a:r>
            <a:r>
              <a:rPr lang="en-US" altLang="ko-KR" smtClean="0"/>
              <a:t>[6/7]</a:t>
            </a:r>
            <a:endParaRPr lang="ko-KR" altLang="en-US" dirty="0" smtClean="0"/>
          </a:p>
        </p:txBody>
      </p:sp>
      <p:sp>
        <p:nvSpPr>
          <p:cNvPr id="6" name="내용 개체 틀 2"/>
          <p:cNvSpPr>
            <a:spLocks noGrp="1"/>
          </p:cNvSpPr>
          <p:nvPr>
            <p:ph idx="10"/>
          </p:nvPr>
        </p:nvSpPr>
        <p:spPr/>
        <p:txBody>
          <a:bodyPr/>
          <a:lstStyle/>
          <a:p>
            <a:pPr lvl="1"/>
            <a:r>
              <a:rPr lang="ko-KR" altLang="en-US" dirty="0" smtClean="0"/>
              <a:t>설치가 완료되면 </a:t>
            </a:r>
            <a:r>
              <a:rPr lang="en-US" altLang="ko-KR" dirty="0" smtClean="0"/>
              <a:t>&lt;Next&gt;</a:t>
            </a:r>
            <a:r>
              <a:rPr lang="ko-KR" altLang="en-US" dirty="0" smtClean="0"/>
              <a:t> 클릭</a:t>
            </a:r>
            <a:endParaRPr lang="en-US" altLang="ko-KR" dirty="0" smtClean="0"/>
          </a:p>
        </p:txBody>
      </p:sp>
      <p:pic>
        <p:nvPicPr>
          <p:cNvPr id="2" name="Picture 1" descr="스크린샷 2019-02-02 오후 5.3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76" y="1694355"/>
            <a:ext cx="5562600" cy="3152848"/>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44</a:t>
            </a:fld>
            <a:endParaRPr lang="ko-KR" altLang="en-US"/>
          </a:p>
        </p:txBody>
      </p:sp>
    </p:spTree>
    <p:extLst>
      <p:ext uri="{BB962C8B-B14F-4D97-AF65-F5344CB8AC3E}">
        <p14:creationId xmlns:p14="http://schemas.microsoft.com/office/powerpoint/2010/main" val="4691559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설치</a:t>
            </a:r>
            <a:r>
              <a:rPr lang="en-US" altLang="ko-KR" dirty="0" smtClean="0"/>
              <a:t>[7/7]</a:t>
            </a:r>
            <a:endParaRPr lang="ko-KR" altLang="en-US" dirty="0" smtClean="0"/>
          </a:p>
        </p:txBody>
      </p:sp>
      <p:sp>
        <p:nvSpPr>
          <p:cNvPr id="5" name="내용 개체 틀 2"/>
          <p:cNvSpPr>
            <a:spLocks noGrp="1"/>
          </p:cNvSpPr>
          <p:nvPr>
            <p:ph idx="10"/>
          </p:nvPr>
        </p:nvSpPr>
        <p:spPr/>
        <p:txBody>
          <a:bodyPr/>
          <a:lstStyle/>
          <a:p>
            <a:pPr lvl="1"/>
            <a:r>
              <a:rPr lang="ko-KR" altLang="en-US" dirty="0" smtClean="0"/>
              <a:t>설치 완료 화면에서 ‘</a:t>
            </a:r>
            <a:r>
              <a:rPr lang="en-US" altLang="ko-KR" dirty="0" smtClean="0"/>
              <a:t>Start Android Studio</a:t>
            </a:r>
            <a:r>
              <a:rPr lang="ko-KR" altLang="en-US" dirty="0" smtClean="0"/>
              <a:t>’의 체크를 끄고 </a:t>
            </a:r>
            <a:r>
              <a:rPr lang="en-US" altLang="ko-KR" dirty="0" smtClean="0"/>
              <a:t>&lt;Finish&gt;</a:t>
            </a:r>
            <a:r>
              <a:rPr lang="ko-KR" altLang="en-US" dirty="0" smtClean="0"/>
              <a:t> 클릭</a:t>
            </a:r>
            <a:endParaRPr lang="en-US" altLang="ko-KR" dirty="0" smtClean="0"/>
          </a:p>
        </p:txBody>
      </p:sp>
      <p:pic>
        <p:nvPicPr>
          <p:cNvPr id="2" name="Picture 1" descr="스크린샷 2019-02-02 오후 5.32.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2009666"/>
            <a:ext cx="5753100" cy="3561443"/>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45</a:t>
            </a:fld>
            <a:endParaRPr lang="ko-KR" altLang="en-US"/>
          </a:p>
        </p:txBody>
      </p:sp>
    </p:spTree>
    <p:extLst>
      <p:ext uri="{BB962C8B-B14F-4D97-AF65-F5344CB8AC3E}">
        <p14:creationId xmlns:p14="http://schemas.microsoft.com/office/powerpoint/2010/main" val="29879959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설정</a:t>
            </a:r>
            <a:r>
              <a:rPr lang="en-US" altLang="ko-KR" dirty="0" smtClean="0"/>
              <a:t>[1/12]</a:t>
            </a:r>
            <a:endParaRPr lang="ko-KR" altLang="en-US" dirty="0" smtClean="0"/>
          </a:p>
        </p:txBody>
      </p:sp>
      <p:sp>
        <p:nvSpPr>
          <p:cNvPr id="3" name="내용 개체 틀 2"/>
          <p:cNvSpPr>
            <a:spLocks noGrp="1"/>
          </p:cNvSpPr>
          <p:nvPr>
            <p:ph idx="10"/>
          </p:nvPr>
        </p:nvSpPr>
        <p:spPr/>
        <p:txBody>
          <a:bodyPr/>
          <a:lstStyle/>
          <a:p>
            <a:pPr lvl="1"/>
            <a:r>
              <a:rPr lang="en-US" altLang="ko-KR" dirty="0" smtClean="0"/>
              <a:t>[Windows </a:t>
            </a:r>
            <a:r>
              <a:rPr lang="ko-KR" altLang="en-US" dirty="0" smtClean="0"/>
              <a:t>시작</a:t>
            </a:r>
            <a:r>
              <a:rPr lang="en-US" altLang="ko-KR" dirty="0" smtClean="0"/>
              <a:t>]-[Android Studio]</a:t>
            </a:r>
            <a:r>
              <a:rPr lang="ko-KR" altLang="en-US" dirty="0" smtClean="0"/>
              <a:t>의 </a:t>
            </a:r>
            <a:r>
              <a:rPr lang="en-US" altLang="ko-KR" dirty="0" smtClean="0"/>
              <a:t>Android Studio</a:t>
            </a:r>
            <a:r>
              <a:rPr lang="ko-KR" altLang="en-US" dirty="0" smtClean="0"/>
              <a:t>를 실행</a:t>
            </a:r>
            <a:endParaRPr lang="en-US" altLang="ko-KR" dirty="0" smtClean="0"/>
          </a:p>
        </p:txBody>
      </p:sp>
      <p:pic>
        <p:nvPicPr>
          <p:cNvPr id="2" name="Picture 1" descr="스크린샷 2019-02-02 오후 5.32.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55" y="1879162"/>
            <a:ext cx="5194300" cy="2434477"/>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46</a:t>
            </a:fld>
            <a:endParaRPr lang="ko-KR" altLang="en-US"/>
          </a:p>
        </p:txBody>
      </p:sp>
    </p:spTree>
    <p:extLst>
      <p:ext uri="{BB962C8B-B14F-4D97-AF65-F5344CB8AC3E}">
        <p14:creationId xmlns:p14="http://schemas.microsoft.com/office/powerpoint/2010/main" val="753517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설정</a:t>
            </a:r>
            <a:r>
              <a:rPr lang="en-US" altLang="ko-KR" dirty="0" smtClean="0"/>
              <a:t>[2/12]</a:t>
            </a:r>
            <a:endParaRPr lang="ko-KR" altLang="en-US" dirty="0" smtClean="0"/>
          </a:p>
        </p:txBody>
      </p:sp>
      <p:sp>
        <p:nvSpPr>
          <p:cNvPr id="3" name="내용 개체 틀 2"/>
          <p:cNvSpPr>
            <a:spLocks noGrp="1"/>
          </p:cNvSpPr>
          <p:nvPr>
            <p:ph idx="10"/>
          </p:nvPr>
        </p:nvSpPr>
        <p:spPr/>
        <p:txBody>
          <a:bodyPr/>
          <a:lstStyle/>
          <a:p>
            <a:pPr lvl="1"/>
            <a:r>
              <a:rPr lang="ko-KR" altLang="en-US" dirty="0" smtClean="0"/>
              <a:t>로고 화면</a:t>
            </a:r>
            <a:endParaRPr lang="en-US" altLang="ko-KR" dirty="0" smtClean="0"/>
          </a:p>
        </p:txBody>
      </p:sp>
      <p:pic>
        <p:nvPicPr>
          <p:cNvPr id="2" name="Picture 1" descr="스크린샷 2019-02-02 오후 5.33.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25" y="1673335"/>
            <a:ext cx="4818858" cy="4089594"/>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47</a:t>
            </a:fld>
            <a:endParaRPr lang="ko-KR" altLang="en-US"/>
          </a:p>
        </p:txBody>
      </p:sp>
    </p:spTree>
    <p:extLst>
      <p:ext uri="{BB962C8B-B14F-4D97-AF65-F5344CB8AC3E}">
        <p14:creationId xmlns:p14="http://schemas.microsoft.com/office/powerpoint/2010/main" val="66701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설정</a:t>
            </a:r>
            <a:r>
              <a:rPr lang="en-US" altLang="ko-KR" dirty="0" smtClean="0"/>
              <a:t>[3/12]</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Studio Setup Wizard]</a:t>
            </a:r>
            <a:r>
              <a:rPr lang="ko-KR" altLang="en-US" dirty="0" smtClean="0"/>
              <a:t>가 실행됨</a:t>
            </a:r>
            <a:r>
              <a:rPr lang="en-US" altLang="ko-KR" dirty="0" smtClean="0"/>
              <a:t>.</a:t>
            </a:r>
            <a:r>
              <a:rPr lang="ko-KR" altLang="en-US" dirty="0" smtClean="0"/>
              <a:t> 환영 화면에서 </a:t>
            </a:r>
            <a:r>
              <a:rPr lang="en-US" altLang="ko-KR" dirty="0" smtClean="0"/>
              <a:t>&lt;Next&gt;</a:t>
            </a:r>
            <a:r>
              <a:rPr lang="ko-KR" altLang="en-US" dirty="0" smtClean="0"/>
              <a:t> 클릭</a:t>
            </a:r>
            <a:endParaRPr lang="en-US" altLang="ko-KR" dirty="0" smtClean="0"/>
          </a:p>
        </p:txBody>
      </p:sp>
      <p:pic>
        <p:nvPicPr>
          <p:cNvPr id="2" name="Picture 1" descr="스크린샷 2019-02-02 오후 5.3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0" y="1911131"/>
            <a:ext cx="5803900" cy="2626099"/>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48</a:t>
            </a:fld>
            <a:endParaRPr lang="ko-KR" altLang="en-US"/>
          </a:p>
        </p:txBody>
      </p:sp>
    </p:spTree>
    <p:extLst>
      <p:ext uri="{BB962C8B-B14F-4D97-AF65-F5344CB8AC3E}">
        <p14:creationId xmlns:p14="http://schemas.microsoft.com/office/powerpoint/2010/main" val="736385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[4/12]</a:t>
            </a:r>
            <a:endParaRPr lang="ko-KR" altLang="en-US" dirty="0" smtClean="0"/>
          </a:p>
        </p:txBody>
      </p:sp>
      <p:sp>
        <p:nvSpPr>
          <p:cNvPr id="3" name="내용 개체 틀 2"/>
          <p:cNvSpPr>
            <a:spLocks noGrp="1"/>
          </p:cNvSpPr>
          <p:nvPr>
            <p:ph idx="10"/>
          </p:nvPr>
        </p:nvSpPr>
        <p:spPr/>
        <p:txBody>
          <a:bodyPr/>
          <a:lstStyle/>
          <a:p>
            <a:pPr lvl="1"/>
            <a:r>
              <a:rPr lang="en-US" altLang="ko-KR" dirty="0" smtClean="0"/>
              <a:t>[Install Type]</a:t>
            </a:r>
            <a:r>
              <a:rPr lang="ko-KR" altLang="en-US" dirty="0" smtClean="0"/>
              <a:t>은 </a:t>
            </a:r>
            <a:r>
              <a:rPr lang="en-US" altLang="ko-KR" dirty="0" smtClean="0"/>
              <a:t>‘Standard</a:t>
            </a:r>
            <a:r>
              <a:rPr lang="ko-KR" altLang="en-US" dirty="0" smtClean="0"/>
              <a:t>’을 선택하고 </a:t>
            </a:r>
            <a:r>
              <a:rPr lang="en-US" altLang="ko-KR" dirty="0" smtClean="0"/>
              <a:t>&lt;Next&gt;</a:t>
            </a:r>
            <a:r>
              <a:rPr lang="ko-KR" altLang="en-US" dirty="0" smtClean="0"/>
              <a:t> 클릭</a:t>
            </a:r>
            <a:endParaRPr lang="en-US" altLang="ko-KR" dirty="0" smtClean="0"/>
          </a:p>
        </p:txBody>
      </p:sp>
      <p:pic>
        <p:nvPicPr>
          <p:cNvPr id="2" name="Picture 1" descr="스크린샷 2019-02-02 오후 5.34.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07" y="1762234"/>
            <a:ext cx="5803900" cy="2763762"/>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49</a:t>
            </a:fld>
            <a:endParaRPr lang="ko-KR" altLang="en-US"/>
          </a:p>
        </p:txBody>
      </p:sp>
    </p:spTree>
    <p:extLst>
      <p:ext uri="{BB962C8B-B14F-4D97-AF65-F5344CB8AC3E}">
        <p14:creationId xmlns:p14="http://schemas.microsoft.com/office/powerpoint/2010/main" val="4059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smtClean="0"/>
              <a:t>스마트폰 운영체제</a:t>
            </a:r>
            <a:endParaRPr lang="ko-KR" altLang="en-US" dirty="0" smtClean="0"/>
          </a:p>
        </p:txBody>
      </p:sp>
      <p:sp>
        <p:nvSpPr>
          <p:cNvPr id="15363" name="내용 개체 틀 2"/>
          <p:cNvSpPr>
            <a:spLocks noGrp="1"/>
          </p:cNvSpPr>
          <p:nvPr>
            <p:ph idx="10"/>
          </p:nvPr>
        </p:nvSpPr>
        <p:spPr/>
        <p:txBody>
          <a:bodyPr/>
          <a:lstStyle/>
          <a:p>
            <a:pPr lvl="1"/>
            <a:r>
              <a:rPr lang="en-US" altLang="ko-KR" dirty="0" smtClean="0"/>
              <a:t>2017</a:t>
            </a:r>
            <a:r>
              <a:rPr lang="ko-KR" altLang="en-US" dirty="0" smtClean="0"/>
              <a:t>년 기준 세계시장 점유율</a:t>
            </a:r>
            <a:endParaRPr lang="en-US" altLang="ko-KR" dirty="0" smtClean="0"/>
          </a:p>
          <a:p>
            <a:pPr lvl="2"/>
            <a:r>
              <a:rPr lang="ko-KR" altLang="en-US" dirty="0" smtClean="0"/>
              <a:t>안드로이드 스마트폰 약 </a:t>
            </a:r>
            <a:r>
              <a:rPr lang="en-US" altLang="ko-KR" dirty="0" smtClean="0"/>
              <a:t>86%, </a:t>
            </a:r>
            <a:r>
              <a:rPr lang="ko-KR" altLang="en-US" dirty="0" smtClean="0"/>
              <a:t>아이폰 약 </a:t>
            </a:r>
            <a:r>
              <a:rPr lang="en-US" altLang="ko-KR" dirty="0" smtClean="0"/>
              <a:t>14%, </a:t>
            </a:r>
            <a:r>
              <a:rPr lang="ko-KR" altLang="en-US" dirty="0" err="1" smtClean="0"/>
              <a:t>윈도폰</a:t>
            </a:r>
            <a:r>
              <a:rPr lang="ko-KR" altLang="en-US" dirty="0" smtClean="0"/>
              <a:t> 약 </a:t>
            </a:r>
            <a:r>
              <a:rPr lang="en-US" altLang="ko-KR" dirty="0" smtClean="0"/>
              <a:t>0.1%</a:t>
            </a:r>
          </a:p>
          <a:p>
            <a:pPr lvl="1"/>
            <a:endParaRPr lang="en-US" altLang="ko-KR" dirty="0"/>
          </a:p>
        </p:txBody>
      </p:sp>
      <p:pic>
        <p:nvPicPr>
          <p:cNvPr id="2" name="Picture 1" descr="스크린샷 2019-02-02 오후 5.07.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09" y="2120464"/>
            <a:ext cx="8001437" cy="4200755"/>
          </a:xfrm>
          <a:prstGeom prst="rect">
            <a:avLst/>
          </a:prstGeom>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5</a:t>
            </a:fld>
            <a:endParaRPr lang="ko-KR"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[5/12]</a:t>
            </a:r>
            <a:endParaRPr lang="ko-KR" altLang="en-US" dirty="0" smtClean="0"/>
          </a:p>
        </p:txBody>
      </p:sp>
      <p:sp>
        <p:nvSpPr>
          <p:cNvPr id="3" name="내용 개체 틀 2"/>
          <p:cNvSpPr>
            <a:spLocks noGrp="1"/>
          </p:cNvSpPr>
          <p:nvPr>
            <p:ph idx="10"/>
          </p:nvPr>
        </p:nvSpPr>
        <p:spPr/>
        <p:txBody>
          <a:bodyPr/>
          <a:lstStyle/>
          <a:p>
            <a:pPr lvl="1"/>
            <a:r>
              <a:rPr lang="en-US" altLang="ko-KR" dirty="0" smtClean="0"/>
              <a:t>[Select UI Theme]</a:t>
            </a:r>
            <a:r>
              <a:rPr lang="ko-KR" altLang="en-US" dirty="0" smtClean="0"/>
              <a:t>는 무엇이든 선택</a:t>
            </a:r>
            <a:r>
              <a:rPr lang="en-US" altLang="ko-KR" dirty="0" smtClean="0"/>
              <a:t>.</a:t>
            </a:r>
            <a:r>
              <a:rPr lang="ko-KR" altLang="en-US" dirty="0" smtClean="0"/>
              <a:t> </a:t>
            </a:r>
            <a:r>
              <a:rPr lang="en-US" altLang="ko-KR" dirty="0" smtClean="0"/>
              <a:t>&lt;Next&gt;</a:t>
            </a:r>
            <a:r>
              <a:rPr lang="ko-KR" altLang="en-US" dirty="0" smtClean="0"/>
              <a:t> 클릭</a:t>
            </a:r>
            <a:endParaRPr lang="en-US" altLang="ko-KR" dirty="0" smtClean="0"/>
          </a:p>
        </p:txBody>
      </p:sp>
      <p:pic>
        <p:nvPicPr>
          <p:cNvPr id="2" name="Picture 1" descr="스크린샷 2019-02-02 오후 5.35.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07" y="1705305"/>
            <a:ext cx="5872463" cy="3416300"/>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50</a:t>
            </a:fld>
            <a:endParaRPr lang="ko-KR" altLang="en-US"/>
          </a:p>
        </p:txBody>
      </p:sp>
    </p:spTree>
    <p:extLst>
      <p:ext uri="{BB962C8B-B14F-4D97-AF65-F5344CB8AC3E}">
        <p14:creationId xmlns:p14="http://schemas.microsoft.com/office/powerpoint/2010/main" val="899373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[6/12]</a:t>
            </a:r>
            <a:endParaRPr lang="ko-KR" altLang="en-US" dirty="0" smtClean="0"/>
          </a:p>
        </p:txBody>
      </p:sp>
      <p:sp>
        <p:nvSpPr>
          <p:cNvPr id="6" name="내용 개체 틀 2"/>
          <p:cNvSpPr>
            <a:spLocks noGrp="1"/>
          </p:cNvSpPr>
          <p:nvPr>
            <p:ph idx="10"/>
          </p:nvPr>
        </p:nvSpPr>
        <p:spPr/>
        <p:txBody>
          <a:bodyPr/>
          <a:lstStyle/>
          <a:p>
            <a:pPr lvl="1"/>
            <a:r>
              <a:rPr lang="en-US" altLang="ko-KR" dirty="0" smtClean="0"/>
              <a:t>[Verify Settings]</a:t>
            </a:r>
            <a:r>
              <a:rPr lang="ko-KR" altLang="en-US" dirty="0" smtClean="0"/>
              <a:t>에서 다운로드 크기를 확인하고 </a:t>
            </a:r>
            <a:r>
              <a:rPr lang="en-US" altLang="ko-KR" dirty="0" smtClean="0"/>
              <a:t>&lt;Finish&gt;</a:t>
            </a:r>
            <a:r>
              <a:rPr lang="ko-KR" altLang="en-US" dirty="0" smtClean="0"/>
              <a:t> 클릭</a:t>
            </a:r>
            <a:endParaRPr lang="en-US" altLang="ko-KR" dirty="0" smtClean="0"/>
          </a:p>
        </p:txBody>
      </p:sp>
      <p:pic>
        <p:nvPicPr>
          <p:cNvPr id="2" name="Picture 1" descr="스크린샷 2019-02-02 오후 5.36.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17" y="1600200"/>
            <a:ext cx="5854700" cy="3695362"/>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51</a:t>
            </a:fld>
            <a:endParaRPr lang="ko-KR" altLang="en-US"/>
          </a:p>
        </p:txBody>
      </p:sp>
    </p:spTree>
    <p:extLst>
      <p:ext uri="{BB962C8B-B14F-4D97-AF65-F5344CB8AC3E}">
        <p14:creationId xmlns:p14="http://schemas.microsoft.com/office/powerpoint/2010/main" val="34687931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[7/12]</a:t>
            </a:r>
            <a:endParaRPr lang="ko-KR" altLang="en-US" dirty="0" smtClean="0"/>
          </a:p>
        </p:txBody>
      </p:sp>
      <p:sp>
        <p:nvSpPr>
          <p:cNvPr id="6" name="내용 개체 틀 2"/>
          <p:cNvSpPr>
            <a:spLocks noGrp="1"/>
          </p:cNvSpPr>
          <p:nvPr>
            <p:ph idx="10"/>
          </p:nvPr>
        </p:nvSpPr>
        <p:spPr/>
        <p:txBody>
          <a:bodyPr/>
          <a:lstStyle/>
          <a:p>
            <a:pPr lvl="1"/>
            <a:r>
              <a:rPr lang="ko-KR" altLang="en-US" dirty="0" smtClean="0"/>
              <a:t>안드로이드 </a:t>
            </a:r>
            <a:r>
              <a:rPr lang="en-US" altLang="ko-KR" dirty="0" smtClean="0"/>
              <a:t>SDK</a:t>
            </a:r>
            <a:r>
              <a:rPr lang="ko-KR" altLang="en-US" dirty="0" smtClean="0"/>
              <a:t>의 다운로드 및 설치가 진행</a:t>
            </a:r>
            <a:endParaRPr lang="en-US" altLang="ko-KR" dirty="0" smtClean="0"/>
          </a:p>
        </p:txBody>
      </p:sp>
      <p:pic>
        <p:nvPicPr>
          <p:cNvPr id="2" name="Picture 1" descr="스크린샷 2019-02-02 오후 5.3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07" y="1625163"/>
            <a:ext cx="5905500" cy="2587172"/>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52</a:t>
            </a:fld>
            <a:endParaRPr lang="ko-KR" altLang="en-US"/>
          </a:p>
        </p:txBody>
      </p:sp>
    </p:spTree>
    <p:extLst>
      <p:ext uri="{BB962C8B-B14F-4D97-AF65-F5344CB8AC3E}">
        <p14:creationId xmlns:p14="http://schemas.microsoft.com/office/powerpoint/2010/main" val="26441061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dirty="0" smtClean="0"/>
              <a:t>개발 환경 설치 ▶ </a:t>
            </a:r>
            <a:r>
              <a:rPr lang="en-US" altLang="ko-KR" dirty="0" smtClean="0"/>
              <a:t>Android Studio </a:t>
            </a:r>
            <a:r>
              <a:rPr lang="ko-KR" altLang="en-US" dirty="0" smtClean="0"/>
              <a:t>설정</a:t>
            </a:r>
            <a:r>
              <a:rPr lang="en-US" altLang="ko-KR" dirty="0" smtClean="0"/>
              <a:t>[8/12]</a:t>
            </a:r>
            <a:endParaRPr lang="ko-KR" altLang="en-US" dirty="0" smtClean="0"/>
          </a:p>
        </p:txBody>
      </p:sp>
      <p:sp>
        <p:nvSpPr>
          <p:cNvPr id="6" name="내용 개체 틀 2"/>
          <p:cNvSpPr>
            <a:spLocks noGrp="1"/>
          </p:cNvSpPr>
          <p:nvPr>
            <p:ph idx="10"/>
          </p:nvPr>
        </p:nvSpPr>
        <p:spPr/>
        <p:txBody>
          <a:bodyPr/>
          <a:lstStyle/>
          <a:p>
            <a:pPr lvl="1"/>
            <a:r>
              <a:rPr lang="ko-KR" altLang="en-US" dirty="0" smtClean="0"/>
              <a:t>다운로드 및 설치가 완료되면 </a:t>
            </a:r>
            <a:r>
              <a:rPr lang="en-US" altLang="ko-KR" dirty="0" smtClean="0"/>
              <a:t>&lt;Finish&gt;</a:t>
            </a:r>
            <a:r>
              <a:rPr lang="ko-KR" altLang="en-US" dirty="0" smtClean="0"/>
              <a:t>를 클릭해서 종료</a:t>
            </a:r>
            <a:endParaRPr lang="en-US" altLang="ko-KR" dirty="0" smtClean="0"/>
          </a:p>
        </p:txBody>
      </p:sp>
      <p:pic>
        <p:nvPicPr>
          <p:cNvPr id="2" name="Picture 1" descr="스크린샷 2019-02-02 오후 5.37.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24" y="1686472"/>
            <a:ext cx="5956300" cy="2564045"/>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53</a:t>
            </a:fld>
            <a:endParaRPr lang="ko-KR" altLang="en-US"/>
          </a:p>
        </p:txBody>
      </p:sp>
    </p:spTree>
    <p:extLst>
      <p:ext uri="{BB962C8B-B14F-4D97-AF65-F5344CB8AC3E}">
        <p14:creationId xmlns:p14="http://schemas.microsoft.com/office/powerpoint/2010/main" val="19049776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[9/12]</a:t>
            </a:r>
            <a:endParaRPr lang="ko-KR" altLang="en-US" dirty="0" smtClean="0"/>
          </a:p>
        </p:txBody>
      </p:sp>
      <p:sp>
        <p:nvSpPr>
          <p:cNvPr id="6" name="내용 개체 틀 2"/>
          <p:cNvSpPr>
            <a:spLocks noGrp="1"/>
          </p:cNvSpPr>
          <p:nvPr>
            <p:ph idx="10"/>
          </p:nvPr>
        </p:nvSpPr>
        <p:spPr/>
        <p:txBody>
          <a:bodyPr/>
          <a:lstStyle/>
          <a:p>
            <a:pPr lvl="1"/>
            <a:r>
              <a:rPr lang="en-US" altLang="ko-KR" dirty="0" smtClean="0"/>
              <a:t>Android Studio </a:t>
            </a:r>
            <a:r>
              <a:rPr lang="ko-KR" altLang="en-US" dirty="0" smtClean="0"/>
              <a:t>초기화면이 나오면 ‘</a:t>
            </a:r>
            <a:r>
              <a:rPr lang="en-US" altLang="ko-KR" dirty="0" smtClean="0"/>
              <a:t>Configure’</a:t>
            </a:r>
            <a:r>
              <a:rPr lang="ko-KR" altLang="en-US" dirty="0" smtClean="0"/>
              <a:t>를 클릭하고 </a:t>
            </a:r>
            <a:r>
              <a:rPr lang="en-US" altLang="ko-KR" dirty="0" smtClean="0"/>
              <a:t>‘Settings’</a:t>
            </a:r>
            <a:r>
              <a:rPr lang="ko-KR" altLang="en-US" dirty="0" smtClean="0"/>
              <a:t> 선택</a:t>
            </a:r>
            <a:endParaRPr lang="en-US" altLang="ko-KR" dirty="0" smtClean="0"/>
          </a:p>
        </p:txBody>
      </p:sp>
      <p:pic>
        <p:nvPicPr>
          <p:cNvPr id="2" name="Picture 1" descr="스크린샷 2019-02-02 오후 5.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645" y="1827048"/>
            <a:ext cx="5321300" cy="4281274"/>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54</a:t>
            </a:fld>
            <a:endParaRPr lang="ko-KR" altLang="en-US"/>
          </a:p>
        </p:txBody>
      </p:sp>
    </p:spTree>
    <p:extLst>
      <p:ext uri="{BB962C8B-B14F-4D97-AF65-F5344CB8AC3E}">
        <p14:creationId xmlns:p14="http://schemas.microsoft.com/office/powerpoint/2010/main" val="24124492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[10/12]</a:t>
            </a:r>
            <a:endParaRPr lang="ko-KR" altLang="en-US" dirty="0" smtClean="0"/>
          </a:p>
        </p:txBody>
      </p:sp>
      <p:sp>
        <p:nvSpPr>
          <p:cNvPr id="7" name="내용 개체 틀 2"/>
          <p:cNvSpPr>
            <a:spLocks noGrp="1"/>
          </p:cNvSpPr>
          <p:nvPr>
            <p:ph idx="10"/>
          </p:nvPr>
        </p:nvSpPr>
        <p:spPr/>
        <p:txBody>
          <a:bodyPr/>
          <a:lstStyle/>
          <a:p>
            <a:pPr lvl="1"/>
            <a:r>
              <a:rPr lang="ko-KR" altLang="en-US" dirty="0" smtClean="0"/>
              <a:t>왼쪽의 </a:t>
            </a:r>
            <a:r>
              <a:rPr lang="en-US" altLang="ko-KR" dirty="0" smtClean="0"/>
              <a:t>[Appearance &amp; Behavior]-[System Settings]-[Updates]</a:t>
            </a:r>
            <a:r>
              <a:rPr lang="ko-KR" altLang="en-US" dirty="0" smtClean="0"/>
              <a:t>를 선택 </a:t>
            </a:r>
            <a:endParaRPr lang="en-US" altLang="ko-KR" dirty="0" smtClean="0"/>
          </a:p>
          <a:p>
            <a:pPr lvl="1"/>
            <a:r>
              <a:rPr lang="ko-KR" altLang="en-US" dirty="0" smtClean="0"/>
              <a:t>오른쪽의 ‘</a:t>
            </a:r>
            <a:r>
              <a:rPr lang="en-US" altLang="ko-KR" dirty="0" smtClean="0"/>
              <a:t>Automatically check updates for …’</a:t>
            </a:r>
            <a:r>
              <a:rPr lang="ko-KR" altLang="en-US" dirty="0" smtClean="0"/>
              <a:t>의 체크 끄기</a:t>
            </a:r>
            <a:endParaRPr lang="en-US" altLang="ko-KR" dirty="0" smtClean="0"/>
          </a:p>
        </p:txBody>
      </p:sp>
      <p:pic>
        <p:nvPicPr>
          <p:cNvPr id="2" name="Picture 1" descr="스크린샷 2019-02-02 오후 5.3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17" y="2460826"/>
            <a:ext cx="7188200" cy="3394428"/>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55</a:t>
            </a:fld>
            <a:endParaRPr lang="ko-KR" altLang="en-US"/>
          </a:p>
        </p:txBody>
      </p:sp>
    </p:spTree>
    <p:extLst>
      <p:ext uri="{BB962C8B-B14F-4D97-AF65-F5344CB8AC3E}">
        <p14:creationId xmlns:p14="http://schemas.microsoft.com/office/powerpoint/2010/main" val="3631427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[11/12]</a:t>
            </a:r>
            <a:endParaRPr lang="ko-KR" altLang="en-US" dirty="0" smtClean="0"/>
          </a:p>
        </p:txBody>
      </p:sp>
      <p:sp>
        <p:nvSpPr>
          <p:cNvPr id="6" name="내용 개체 틀 2"/>
          <p:cNvSpPr>
            <a:spLocks noGrp="1"/>
          </p:cNvSpPr>
          <p:nvPr>
            <p:ph idx="10"/>
          </p:nvPr>
        </p:nvSpPr>
        <p:spPr/>
        <p:txBody>
          <a:bodyPr/>
          <a:lstStyle/>
          <a:p>
            <a:pPr lvl="1"/>
            <a:r>
              <a:rPr lang="ko-KR" altLang="en-US" dirty="0" smtClean="0"/>
              <a:t>코딩할 소스의 행 번호가 보이도록 왼쪽의 </a:t>
            </a:r>
            <a:r>
              <a:rPr lang="en-US" altLang="ko-KR" dirty="0" smtClean="0"/>
              <a:t>[Editor]-[General]-[Appearance]</a:t>
            </a:r>
            <a:r>
              <a:rPr lang="ko-KR" altLang="en-US" dirty="0" smtClean="0"/>
              <a:t>를 선택 후</a:t>
            </a:r>
            <a:r>
              <a:rPr lang="en-US" altLang="ko-KR" dirty="0" smtClean="0"/>
              <a:t> </a:t>
            </a:r>
            <a:r>
              <a:rPr lang="ko-KR" altLang="en-US" dirty="0" smtClean="0"/>
              <a:t>오른쪽의 ‘</a:t>
            </a:r>
            <a:r>
              <a:rPr lang="en-US" altLang="ko-KR" dirty="0" smtClean="0"/>
              <a:t>Show line numbers’</a:t>
            </a:r>
            <a:r>
              <a:rPr lang="ko-KR" altLang="en-US" dirty="0" smtClean="0"/>
              <a:t>에 체크</a:t>
            </a:r>
            <a:endParaRPr lang="en-US" altLang="ko-KR" dirty="0" smtClean="0"/>
          </a:p>
        </p:txBody>
      </p:sp>
      <p:pic>
        <p:nvPicPr>
          <p:cNvPr id="2" name="Picture 1" descr="스크린샷 2019-02-02 오후 5.39.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32" y="2047346"/>
            <a:ext cx="7366000" cy="3177063"/>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56</a:t>
            </a:fld>
            <a:endParaRPr lang="ko-KR" altLang="en-US"/>
          </a:p>
        </p:txBody>
      </p:sp>
    </p:spTree>
    <p:extLst>
      <p:ext uri="{BB962C8B-B14F-4D97-AF65-F5344CB8AC3E}">
        <p14:creationId xmlns:p14="http://schemas.microsoft.com/office/powerpoint/2010/main" val="2945189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p:cNvSpPr>
            <a:spLocks noGrp="1"/>
          </p:cNvSpPr>
          <p:nvPr>
            <p:ph type="title"/>
          </p:nvPr>
        </p:nvSpPr>
        <p:spPr/>
        <p:txBody>
          <a:bodyPr/>
          <a:lstStyle/>
          <a:p>
            <a:r>
              <a:rPr lang="ko-KR" altLang="en-US" smtClean="0"/>
              <a:t>개발 환경 설치 ▶ </a:t>
            </a:r>
            <a:r>
              <a:rPr lang="en-US" altLang="ko-KR" smtClean="0"/>
              <a:t>Android Studio </a:t>
            </a:r>
            <a:r>
              <a:rPr lang="ko-KR" altLang="en-US" smtClean="0"/>
              <a:t>설정</a:t>
            </a:r>
            <a:r>
              <a:rPr lang="en-US" altLang="ko-KR" smtClean="0"/>
              <a:t>[12/12]</a:t>
            </a:r>
            <a:endParaRPr lang="ko-KR" altLang="en-US" dirty="0" smtClean="0"/>
          </a:p>
        </p:txBody>
      </p:sp>
      <p:sp>
        <p:nvSpPr>
          <p:cNvPr id="6" name="내용 개체 틀 2"/>
          <p:cNvSpPr>
            <a:spLocks noGrp="1"/>
          </p:cNvSpPr>
          <p:nvPr>
            <p:ph idx="10"/>
          </p:nvPr>
        </p:nvSpPr>
        <p:spPr/>
        <p:txBody>
          <a:bodyPr/>
          <a:lstStyle/>
          <a:p>
            <a:pPr lvl="1"/>
            <a:r>
              <a:rPr lang="ko-KR" altLang="en-US" dirty="0" smtClean="0"/>
              <a:t>편집기의 폰트를 변경하려면 왼쪽의 </a:t>
            </a:r>
            <a:r>
              <a:rPr lang="en-US" altLang="ko-KR" dirty="0" smtClean="0"/>
              <a:t>[Editor]-[Colors &amp; Fonts]</a:t>
            </a:r>
            <a:r>
              <a:rPr lang="ko-KR" altLang="en-US" dirty="0" smtClean="0"/>
              <a:t>에서 설정 가능</a:t>
            </a:r>
            <a:endParaRPr lang="en-US" altLang="ko-KR" dirty="0" smtClean="0"/>
          </a:p>
          <a:p>
            <a:pPr lvl="1"/>
            <a:r>
              <a:rPr lang="ko-KR" altLang="en-US" dirty="0" smtClean="0"/>
              <a:t>변경하지 말고 </a:t>
            </a:r>
            <a:r>
              <a:rPr lang="en-US" altLang="ko-KR" dirty="0" smtClean="0"/>
              <a:t>&lt;OK&gt;</a:t>
            </a:r>
            <a:r>
              <a:rPr lang="ko-KR" altLang="en-US" dirty="0" smtClean="0"/>
              <a:t> 클릭해서 설정 마치기</a:t>
            </a:r>
            <a:endParaRPr lang="en-US" altLang="ko-KR" dirty="0" smtClean="0"/>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57</a:t>
            </a:fld>
            <a:endParaRPr lang="ko-KR" altLang="en-US"/>
          </a:p>
        </p:txBody>
      </p:sp>
    </p:spTree>
    <p:extLst>
      <p:ext uri="{BB962C8B-B14F-4D97-AF65-F5344CB8AC3E}">
        <p14:creationId xmlns:p14="http://schemas.microsoft.com/office/powerpoint/2010/main" val="20934694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smtClean="0"/>
              <a:t>개발 환경 설치 ▶ </a:t>
            </a:r>
            <a:r>
              <a:rPr lang="en-US" altLang="ko-KR" smtClean="0"/>
              <a:t>SDK </a:t>
            </a:r>
            <a:r>
              <a:rPr lang="ko-KR" altLang="en-US" smtClean="0"/>
              <a:t>업데이트</a:t>
            </a:r>
            <a:r>
              <a:rPr lang="en-US" altLang="ko-KR" smtClean="0"/>
              <a:t>[1/7]</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Studio</a:t>
            </a:r>
            <a:r>
              <a:rPr lang="ko-KR" altLang="en-US" dirty="0" smtClean="0"/>
              <a:t>를 실행한 후 초기화면에서 오른쪽 아래의 ‘</a:t>
            </a:r>
            <a:r>
              <a:rPr lang="en-US" altLang="ko-KR" dirty="0" smtClean="0"/>
              <a:t>Configure</a:t>
            </a:r>
            <a:r>
              <a:rPr lang="ko-KR" altLang="en-US" dirty="0" smtClean="0"/>
              <a:t>’를 클릭하고 </a:t>
            </a:r>
            <a:endParaRPr lang="en-US" altLang="ko-KR" dirty="0" smtClean="0"/>
          </a:p>
          <a:p>
            <a:pPr lvl="1"/>
            <a:r>
              <a:rPr lang="ko-KR" altLang="en-US" dirty="0" smtClean="0"/>
              <a:t>‘</a:t>
            </a:r>
            <a:r>
              <a:rPr lang="en-US" altLang="ko-KR" dirty="0" smtClean="0"/>
              <a:t>SDK Manager</a:t>
            </a:r>
            <a:r>
              <a:rPr lang="ko-KR" altLang="en-US" dirty="0" smtClean="0"/>
              <a:t>’를 클릭하면 각 안드로이드 </a:t>
            </a:r>
            <a:r>
              <a:rPr lang="ko-KR" altLang="en-US" dirty="0" err="1" smtClean="0"/>
              <a:t>버전별로</a:t>
            </a:r>
            <a:r>
              <a:rPr lang="ko-KR" altLang="en-US" dirty="0" smtClean="0"/>
              <a:t> </a:t>
            </a:r>
            <a:r>
              <a:rPr lang="en-US" altLang="ko-KR" dirty="0" smtClean="0"/>
              <a:t>SDK</a:t>
            </a:r>
            <a:r>
              <a:rPr lang="ko-KR" altLang="en-US" dirty="0" smtClean="0"/>
              <a:t>를 추가</a:t>
            </a:r>
            <a:r>
              <a:rPr lang="en-US" altLang="ko-KR" dirty="0" smtClean="0"/>
              <a:t>/</a:t>
            </a:r>
            <a:r>
              <a:rPr lang="ko-KR" altLang="en-US" dirty="0" smtClean="0"/>
              <a:t>제거할 수 있는 창이 나오는데</a:t>
            </a:r>
            <a:r>
              <a:rPr lang="en-US" altLang="ko-KR" dirty="0" smtClean="0"/>
              <a:t>, </a:t>
            </a:r>
            <a:r>
              <a:rPr lang="ko-KR" altLang="en-US" dirty="0" smtClean="0"/>
              <a:t>현재는 ‘</a:t>
            </a:r>
            <a:r>
              <a:rPr lang="en-US" altLang="ko-KR" dirty="0" smtClean="0"/>
              <a:t>Android 9.0(pie)’</a:t>
            </a:r>
            <a:r>
              <a:rPr lang="ko-KR" altLang="en-US" dirty="0" smtClean="0"/>
              <a:t>이 설치되어 있는 것을 확인</a:t>
            </a:r>
            <a:endParaRPr lang="en-US" altLang="ko-KR" dirty="0" smtClean="0"/>
          </a:p>
        </p:txBody>
      </p:sp>
      <p:pic>
        <p:nvPicPr>
          <p:cNvPr id="2" name="Picture 1" descr="스크린샷 2019-02-03 오후 6.5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76" y="3028944"/>
            <a:ext cx="7124700" cy="3358936"/>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58</a:t>
            </a:fld>
            <a:endParaRPr lang="ko-KR" altLang="en-US"/>
          </a:p>
        </p:txBody>
      </p:sp>
    </p:spTree>
    <p:extLst>
      <p:ext uri="{BB962C8B-B14F-4D97-AF65-F5344CB8AC3E}">
        <p14:creationId xmlns:p14="http://schemas.microsoft.com/office/powerpoint/2010/main" val="9242123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dirty="0" smtClean="0"/>
              <a:t>개발 환경 설치 ▶ </a:t>
            </a:r>
            <a:r>
              <a:rPr lang="en-US" altLang="ko-KR" dirty="0" smtClean="0"/>
              <a:t>SDK </a:t>
            </a:r>
            <a:r>
              <a:rPr lang="ko-KR" altLang="en-US" dirty="0" smtClean="0"/>
              <a:t>업데이트</a:t>
            </a:r>
            <a:r>
              <a:rPr lang="en-US" altLang="ko-KR" dirty="0" smtClean="0"/>
              <a:t>[2/7]</a:t>
            </a:r>
            <a:endParaRPr lang="ko-KR" altLang="en-US" dirty="0" smtClean="0"/>
          </a:p>
        </p:txBody>
      </p:sp>
      <p:sp>
        <p:nvSpPr>
          <p:cNvPr id="3" name="내용 개체 틀 2"/>
          <p:cNvSpPr>
            <a:spLocks noGrp="1"/>
          </p:cNvSpPr>
          <p:nvPr>
            <p:ph idx="10"/>
          </p:nvPr>
        </p:nvSpPr>
        <p:spPr/>
        <p:txBody>
          <a:bodyPr/>
          <a:lstStyle/>
          <a:p>
            <a:pPr lvl="1"/>
            <a:r>
              <a:rPr lang="ko-KR" altLang="en-US" sz="2000" dirty="0" smtClean="0"/>
              <a:t>오른쪽 아래의 ‘</a:t>
            </a:r>
            <a:r>
              <a:rPr lang="en-US" altLang="ko-KR" sz="2000" dirty="0" smtClean="0"/>
              <a:t>Show Package Details’</a:t>
            </a:r>
            <a:r>
              <a:rPr lang="ko-KR" altLang="en-US" sz="2000" dirty="0" smtClean="0"/>
              <a:t>에 체크 후</a:t>
            </a:r>
            <a:r>
              <a:rPr lang="en-US" altLang="ko-KR" sz="2000" dirty="0" smtClean="0"/>
              <a:t>, </a:t>
            </a:r>
            <a:r>
              <a:rPr lang="ko-KR" altLang="en-US" sz="2000" dirty="0" smtClean="0"/>
              <a:t>기존의 체크 항목 모두 끄기</a:t>
            </a:r>
            <a:endParaRPr lang="en-US" altLang="ko-KR" sz="2000" dirty="0" smtClean="0"/>
          </a:p>
          <a:p>
            <a:pPr lvl="1"/>
            <a:r>
              <a:rPr lang="en-US" altLang="ko-KR" sz="2000" dirty="0" smtClean="0"/>
              <a:t>Android 9.0(Pie) </a:t>
            </a:r>
            <a:r>
              <a:rPr lang="ko-KR" altLang="en-US" sz="2000" dirty="0" smtClean="0"/>
              <a:t>아래의 </a:t>
            </a:r>
            <a:r>
              <a:rPr lang="en-US" altLang="ko-KR" sz="2000" dirty="0" smtClean="0"/>
              <a:t>‘</a:t>
            </a:r>
            <a:r>
              <a:rPr lang="tr-TR" altLang="ko-KR" sz="2000" dirty="0" smtClean="0"/>
              <a:t>Android SDK Platform28</a:t>
            </a:r>
            <a:r>
              <a:rPr lang="mr-IN" altLang="ko-KR" sz="2000" dirty="0" smtClean="0"/>
              <a:t>’</a:t>
            </a:r>
            <a:r>
              <a:rPr lang="ko-KR" altLang="mr-IN" sz="2000" dirty="0" smtClean="0"/>
              <a:t>과 </a:t>
            </a:r>
            <a:r>
              <a:rPr lang="de-DE" altLang="ko-KR" sz="2000" dirty="0" smtClean="0"/>
              <a:t>Google APIs Intel x86 Atom System Image</a:t>
            </a:r>
            <a:r>
              <a:rPr lang="ko-KR" altLang="en-US" sz="2000" dirty="0" smtClean="0"/>
              <a:t>’만 체크</a:t>
            </a:r>
            <a:endParaRPr lang="en-US" altLang="ko-KR" sz="2000" dirty="0"/>
          </a:p>
        </p:txBody>
      </p:sp>
      <p:pic>
        <p:nvPicPr>
          <p:cNvPr id="2" name="Picture 1" descr="스크린샷 2019-02-03 오후 7.0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63" y="2745829"/>
            <a:ext cx="6043093" cy="37338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59</a:t>
            </a:fld>
            <a:endParaRPr lang="ko-KR" altLang="en-US"/>
          </a:p>
        </p:txBody>
      </p:sp>
    </p:spTree>
    <p:extLst>
      <p:ext uri="{BB962C8B-B14F-4D97-AF65-F5344CB8AC3E}">
        <p14:creationId xmlns:p14="http://schemas.microsoft.com/office/powerpoint/2010/main" val="3576159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smtClean="0"/>
              <a:t>안드로이드 역사</a:t>
            </a:r>
            <a:endParaRPr lang="ko-KR" altLang="en-US" dirty="0" smtClean="0"/>
          </a:p>
        </p:txBody>
      </p:sp>
      <p:pic>
        <p:nvPicPr>
          <p:cNvPr id="2" name="Picture 1" descr="스크린샷 2019-02-02 오후 5.0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55" y="816813"/>
            <a:ext cx="7721600" cy="5511064"/>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6</a:t>
            </a:fld>
            <a:endParaRPr lang="ko-KR"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dirty="0" smtClean="0"/>
              <a:t>개발 환경 설치 ▶ </a:t>
            </a:r>
            <a:r>
              <a:rPr lang="en-US" altLang="ko-KR" dirty="0" smtClean="0"/>
              <a:t>SDK </a:t>
            </a:r>
            <a:r>
              <a:rPr lang="ko-KR" altLang="en-US" dirty="0" smtClean="0"/>
              <a:t>업데이트</a:t>
            </a:r>
            <a:r>
              <a:rPr lang="en-US" altLang="ko-KR" dirty="0" smtClean="0"/>
              <a:t>[3/7]</a:t>
            </a:r>
            <a:endParaRPr lang="ko-KR" altLang="en-US" dirty="0" smtClean="0"/>
          </a:p>
        </p:txBody>
      </p:sp>
      <p:sp>
        <p:nvSpPr>
          <p:cNvPr id="3" name="내용 개체 틀 2"/>
          <p:cNvSpPr>
            <a:spLocks noGrp="1"/>
          </p:cNvSpPr>
          <p:nvPr>
            <p:ph idx="10"/>
          </p:nvPr>
        </p:nvSpPr>
        <p:spPr/>
        <p:txBody>
          <a:bodyPr/>
          <a:lstStyle/>
          <a:p>
            <a:pPr lvl="1"/>
            <a:r>
              <a:rPr lang="ko-KR" altLang="en-US" dirty="0" smtClean="0"/>
              <a:t>이번에는 </a:t>
            </a:r>
            <a:r>
              <a:rPr lang="en-US" altLang="ko-KR" dirty="0" smtClean="0"/>
              <a:t>SDK Tools </a:t>
            </a:r>
            <a:r>
              <a:rPr lang="ko-KR" altLang="en-US" dirty="0" smtClean="0"/>
              <a:t>탭을 클릭해서 추가로 ‘</a:t>
            </a:r>
            <a:r>
              <a:rPr lang="en-US" altLang="ko-KR" dirty="0" smtClean="0"/>
              <a:t>Google Play services’</a:t>
            </a:r>
            <a:r>
              <a:rPr lang="ko-KR" altLang="en-US" dirty="0" smtClean="0"/>
              <a:t>에 체크하고 </a:t>
            </a:r>
            <a:r>
              <a:rPr lang="en-US" altLang="ko-KR" dirty="0" smtClean="0"/>
              <a:t>&lt;OK&gt;</a:t>
            </a:r>
            <a:r>
              <a:rPr lang="ko-KR" altLang="en-US" dirty="0" smtClean="0"/>
              <a:t> 클릭</a:t>
            </a:r>
            <a:r>
              <a:rPr lang="en-US" altLang="ko-KR" dirty="0" smtClean="0"/>
              <a:t>. </a:t>
            </a:r>
            <a:r>
              <a:rPr lang="ko-KR" altLang="en-US" dirty="0" smtClean="0"/>
              <a:t>만약 </a:t>
            </a:r>
            <a:r>
              <a:rPr lang="en-US" altLang="ko-KR" dirty="0" smtClean="0"/>
              <a:t>[Confirm Change] </a:t>
            </a:r>
            <a:r>
              <a:rPr lang="ko-KR" altLang="en-US" dirty="0" smtClean="0"/>
              <a:t>창이 나오면 </a:t>
            </a:r>
            <a:r>
              <a:rPr lang="en-US" altLang="ko-KR" dirty="0" smtClean="0"/>
              <a:t>&lt;OK&gt;</a:t>
            </a:r>
            <a:r>
              <a:rPr lang="ko-KR" altLang="en-US" dirty="0" smtClean="0"/>
              <a:t> 클릭</a:t>
            </a:r>
            <a:endParaRPr lang="en-US" altLang="ko-KR" dirty="0" smtClean="0"/>
          </a:p>
        </p:txBody>
      </p:sp>
      <p:pic>
        <p:nvPicPr>
          <p:cNvPr id="2" name="Picture 1" descr="스크린샷 2019-02-03 오후 7.01.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06" y="2005423"/>
            <a:ext cx="6604000" cy="4057296"/>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60</a:t>
            </a:fld>
            <a:endParaRPr lang="ko-KR" altLang="en-US"/>
          </a:p>
        </p:txBody>
      </p:sp>
    </p:spTree>
    <p:extLst>
      <p:ext uri="{BB962C8B-B14F-4D97-AF65-F5344CB8AC3E}">
        <p14:creationId xmlns:p14="http://schemas.microsoft.com/office/powerpoint/2010/main" val="10976778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SDK </a:t>
            </a:r>
            <a:r>
              <a:rPr lang="ko-KR" altLang="en-US" smtClean="0"/>
              <a:t>업데이트</a:t>
            </a:r>
            <a:r>
              <a:rPr lang="en-US" altLang="ko-KR" smtClean="0"/>
              <a:t>[4/7]</a:t>
            </a:r>
            <a:endParaRPr lang="ko-KR" altLang="en-US" dirty="0" smtClean="0"/>
          </a:p>
        </p:txBody>
      </p:sp>
      <p:sp>
        <p:nvSpPr>
          <p:cNvPr id="5" name="내용 개체 틀 2"/>
          <p:cNvSpPr>
            <a:spLocks noGrp="1"/>
          </p:cNvSpPr>
          <p:nvPr>
            <p:ph idx="10"/>
          </p:nvPr>
        </p:nvSpPr>
        <p:spPr/>
        <p:txBody>
          <a:bodyPr/>
          <a:lstStyle/>
          <a:p>
            <a:pPr lvl="1"/>
            <a:r>
              <a:rPr lang="en-US" altLang="ko-KR" dirty="0" smtClean="0"/>
              <a:t>[License Agreement] </a:t>
            </a:r>
            <a:r>
              <a:rPr lang="ko-KR" altLang="en-US" dirty="0" smtClean="0"/>
              <a:t>창에서 각 상위 항목을 클릭해서 ‘</a:t>
            </a:r>
            <a:r>
              <a:rPr lang="en-US" altLang="ko-KR" dirty="0" smtClean="0"/>
              <a:t>Accept’</a:t>
            </a:r>
            <a:r>
              <a:rPr lang="ko-KR" altLang="en-US" dirty="0" smtClean="0"/>
              <a:t>를 선택한 후 </a:t>
            </a:r>
            <a:r>
              <a:rPr lang="en-US" altLang="ko-KR" dirty="0" smtClean="0"/>
              <a:t>&lt;Next&gt;</a:t>
            </a:r>
            <a:r>
              <a:rPr lang="ko-KR" altLang="en-US" dirty="0" smtClean="0"/>
              <a:t>를 클릭해서 설치 진행</a:t>
            </a:r>
            <a:endParaRPr lang="en-US" altLang="ko-KR" dirty="0" smtClean="0"/>
          </a:p>
        </p:txBody>
      </p:sp>
      <p:pic>
        <p:nvPicPr>
          <p:cNvPr id="2" name="Picture 1" descr="스크린샷 2019-02-03 오후 7.02.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79" y="1957529"/>
            <a:ext cx="6083300" cy="3356698"/>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61</a:t>
            </a:fld>
            <a:endParaRPr lang="ko-KR" altLang="en-US"/>
          </a:p>
        </p:txBody>
      </p:sp>
    </p:spTree>
    <p:extLst>
      <p:ext uri="{BB962C8B-B14F-4D97-AF65-F5344CB8AC3E}">
        <p14:creationId xmlns:p14="http://schemas.microsoft.com/office/powerpoint/2010/main" val="3320433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SDK </a:t>
            </a:r>
            <a:r>
              <a:rPr lang="ko-KR" altLang="en-US" smtClean="0"/>
              <a:t>업데이트</a:t>
            </a:r>
            <a:r>
              <a:rPr lang="en-US" altLang="ko-KR" smtClean="0"/>
              <a:t>[5/7]</a:t>
            </a:r>
            <a:endParaRPr lang="ko-KR" altLang="en-US" dirty="0" smtClean="0"/>
          </a:p>
        </p:txBody>
      </p:sp>
      <p:sp>
        <p:nvSpPr>
          <p:cNvPr id="5" name="내용 개체 틀 2"/>
          <p:cNvSpPr>
            <a:spLocks noGrp="1"/>
          </p:cNvSpPr>
          <p:nvPr>
            <p:ph idx="10"/>
          </p:nvPr>
        </p:nvSpPr>
        <p:spPr/>
        <p:txBody>
          <a:bodyPr/>
          <a:lstStyle/>
          <a:p>
            <a:pPr lvl="1"/>
            <a:r>
              <a:rPr lang="ko-KR" altLang="en-US" dirty="0" smtClean="0"/>
              <a:t>선택한 항목 한동안 다운로드 및 설치</a:t>
            </a:r>
            <a:endParaRPr lang="en-US" altLang="ko-KR" dirty="0" smtClean="0"/>
          </a:p>
        </p:txBody>
      </p:sp>
      <p:pic>
        <p:nvPicPr>
          <p:cNvPr id="6" name="Picture 5" descr="스크린샷 2019-02-03 오후 7.0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55" y="1563859"/>
            <a:ext cx="5930900" cy="3578607"/>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62</a:t>
            </a:fld>
            <a:endParaRPr lang="ko-KR" altLang="en-US"/>
          </a:p>
        </p:txBody>
      </p:sp>
    </p:spTree>
    <p:extLst>
      <p:ext uri="{BB962C8B-B14F-4D97-AF65-F5344CB8AC3E}">
        <p14:creationId xmlns:p14="http://schemas.microsoft.com/office/powerpoint/2010/main" val="13669637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SDK </a:t>
            </a:r>
            <a:r>
              <a:rPr lang="ko-KR" altLang="en-US" smtClean="0"/>
              <a:t>업데이트</a:t>
            </a:r>
            <a:r>
              <a:rPr lang="en-US" altLang="ko-KR" smtClean="0"/>
              <a:t>[6/7]</a:t>
            </a:r>
            <a:endParaRPr lang="ko-KR" altLang="en-US" dirty="0" smtClean="0"/>
          </a:p>
        </p:txBody>
      </p:sp>
      <p:sp>
        <p:nvSpPr>
          <p:cNvPr id="5" name="내용 개체 틀 2"/>
          <p:cNvSpPr>
            <a:spLocks noGrp="1"/>
          </p:cNvSpPr>
          <p:nvPr>
            <p:ph idx="10"/>
          </p:nvPr>
        </p:nvSpPr>
        <p:spPr/>
        <p:txBody>
          <a:bodyPr/>
          <a:lstStyle/>
          <a:p>
            <a:pPr lvl="1"/>
            <a:r>
              <a:rPr lang="ko-KR" altLang="en-US" dirty="0" smtClean="0"/>
              <a:t>설치가 완료되면 왼쪽 아래에 ‘</a:t>
            </a:r>
            <a:r>
              <a:rPr lang="en-US" altLang="ko-KR" dirty="0" smtClean="0"/>
              <a:t>Done</a:t>
            </a:r>
            <a:r>
              <a:rPr lang="ko-KR" altLang="en-US" dirty="0" smtClean="0"/>
              <a:t>’이라고 표시</a:t>
            </a:r>
            <a:r>
              <a:rPr lang="en-US" altLang="ko-KR" dirty="0" smtClean="0"/>
              <a:t>. &lt;Finish&gt;</a:t>
            </a:r>
            <a:r>
              <a:rPr lang="ko-KR" altLang="en-US" dirty="0" smtClean="0"/>
              <a:t>를 클릭하여 설치 종료</a:t>
            </a:r>
            <a:endParaRPr lang="en-US" altLang="ko-KR" dirty="0" smtClean="0"/>
          </a:p>
        </p:txBody>
      </p:sp>
      <p:pic>
        <p:nvPicPr>
          <p:cNvPr id="2" name="Picture 1" descr="스크린샷 2019-02-03 오후 7.04.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55" y="1872460"/>
            <a:ext cx="5892800" cy="3526835"/>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63</a:t>
            </a:fld>
            <a:endParaRPr lang="ko-KR" altLang="en-US"/>
          </a:p>
        </p:txBody>
      </p:sp>
    </p:spTree>
    <p:extLst>
      <p:ext uri="{BB962C8B-B14F-4D97-AF65-F5344CB8AC3E}">
        <p14:creationId xmlns:p14="http://schemas.microsoft.com/office/powerpoint/2010/main" val="37571111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Studio </a:t>
            </a:r>
            <a:r>
              <a:rPr lang="ko-KR" altLang="en-US" dirty="0" smtClean="0"/>
              <a:t>초기화면에서 </a:t>
            </a:r>
            <a:r>
              <a:rPr lang="en-US" altLang="ko-KR" dirty="0" smtClean="0"/>
              <a:t>[Start a new Android Studio project]</a:t>
            </a:r>
            <a:r>
              <a:rPr lang="ko-KR" altLang="en-US" dirty="0" smtClean="0"/>
              <a:t> 클릭</a:t>
            </a:r>
            <a:endParaRPr lang="en-US" altLang="ko-KR" dirty="0" smtClean="0"/>
          </a:p>
        </p:txBody>
      </p:sp>
      <p:pic>
        <p:nvPicPr>
          <p:cNvPr id="2" name="Picture 1" descr="스크린샷 2019-02-03 오후 7.05.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97" y="2003537"/>
            <a:ext cx="5740400" cy="3724098"/>
          </a:xfrm>
          <a:prstGeom prst="rect">
            <a:avLst/>
          </a:prstGeom>
        </p:spPr>
      </p:pic>
      <p:sp>
        <p:nvSpPr>
          <p:cNvPr id="10" name="슬라이드 번호 개체 틀 9"/>
          <p:cNvSpPr>
            <a:spLocks noGrp="1"/>
          </p:cNvSpPr>
          <p:nvPr>
            <p:ph type="sldNum" sz="quarter" idx="11"/>
          </p:nvPr>
        </p:nvSpPr>
        <p:spPr/>
        <p:txBody>
          <a:bodyPr/>
          <a:lstStyle/>
          <a:p>
            <a:fld id="{BE012275-4195-4A9A-A7D9-63E9048C98E3}" type="slidenum">
              <a:rPr lang="ko-KR" altLang="en-US" smtClean="0"/>
              <a:t>64</a:t>
            </a:fld>
            <a:endParaRPr lang="ko-KR" altLang="en-US"/>
          </a:p>
        </p:txBody>
      </p:sp>
    </p:spTree>
    <p:extLst>
      <p:ext uri="{BB962C8B-B14F-4D97-AF65-F5344CB8AC3E}">
        <p14:creationId xmlns:p14="http://schemas.microsoft.com/office/powerpoint/2010/main" val="12602428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[2/</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en-US" altLang="ko-KR" dirty="0" smtClean="0"/>
              <a:t>[Create Android Project], [Target Android Devices], [Add an Activity to Mobile], [Configure Activity]</a:t>
            </a:r>
            <a:r>
              <a:rPr lang="ko-KR" altLang="en-US" dirty="0" smtClean="0"/>
              <a:t>에서 모두 그대로 두고 </a:t>
            </a:r>
            <a:r>
              <a:rPr lang="en-US" altLang="ko-KR" dirty="0" smtClean="0"/>
              <a:t>&lt;Next&gt;</a:t>
            </a:r>
            <a:r>
              <a:rPr lang="ko-KR" altLang="en-US" dirty="0" smtClean="0"/>
              <a:t> 클릭</a:t>
            </a:r>
            <a:endParaRPr lang="en-US" altLang="ko-KR" dirty="0" smtClean="0"/>
          </a:p>
          <a:p>
            <a:pPr lvl="1"/>
            <a:r>
              <a:rPr lang="ko-KR" altLang="en-US" dirty="0" smtClean="0"/>
              <a:t>마지막 </a:t>
            </a:r>
            <a:r>
              <a:rPr lang="en-US" altLang="ko-KR" dirty="0" smtClean="0"/>
              <a:t>[Component Installer]</a:t>
            </a:r>
            <a:r>
              <a:rPr lang="ko-KR" altLang="en-US" dirty="0" smtClean="0"/>
              <a:t>에서 </a:t>
            </a:r>
            <a:r>
              <a:rPr lang="en-US" altLang="ko-KR" dirty="0" smtClean="0"/>
              <a:t>&lt;Finish&gt;</a:t>
            </a:r>
            <a:r>
              <a:rPr lang="ko-KR" altLang="en-US" dirty="0" smtClean="0"/>
              <a:t>를 클릭하면 한동안 프로젝트 생성</a:t>
            </a:r>
            <a:r>
              <a:rPr lang="en-US" altLang="ko-KR" dirty="0" smtClean="0"/>
              <a:t> </a:t>
            </a:r>
          </a:p>
          <a:p>
            <a:pPr lvl="1"/>
            <a:r>
              <a:rPr lang="ko-KR" altLang="en-US" dirty="0" smtClean="0"/>
              <a:t>만약 </a:t>
            </a:r>
            <a:r>
              <a:rPr lang="en-US" altLang="ko-KR" dirty="0" smtClean="0"/>
              <a:t>[Windows </a:t>
            </a:r>
            <a:r>
              <a:rPr lang="ko-KR" altLang="en-US" dirty="0" smtClean="0"/>
              <a:t>방화벽에서 이 앱의 일부 기능을 차단했습니다</a:t>
            </a:r>
            <a:r>
              <a:rPr lang="en-US" altLang="ko-KR" dirty="0" smtClean="0"/>
              <a:t>] </a:t>
            </a:r>
            <a:r>
              <a:rPr lang="ko-KR" altLang="en-US" dirty="0" smtClean="0"/>
              <a:t>메시지 창이 나오면 </a:t>
            </a:r>
            <a:r>
              <a:rPr lang="en-US" altLang="ko-KR" dirty="0" smtClean="0"/>
              <a:t>&lt;</a:t>
            </a:r>
            <a:r>
              <a:rPr lang="ko-KR" altLang="en-US" dirty="0" smtClean="0"/>
              <a:t>액세스 허용</a:t>
            </a:r>
            <a:r>
              <a:rPr lang="en-US" altLang="ko-KR" dirty="0" smtClean="0"/>
              <a:t>&gt;</a:t>
            </a:r>
            <a:r>
              <a:rPr lang="ko-KR" altLang="en-US" dirty="0" smtClean="0"/>
              <a:t>을 클릭</a:t>
            </a:r>
            <a:endParaRPr lang="en-US" altLang="ko-KR" dirty="0" smtClean="0"/>
          </a:p>
        </p:txBody>
      </p:sp>
      <p:sp>
        <p:nvSpPr>
          <p:cNvPr id="8" name="슬라이드 번호 개체 틀 7"/>
          <p:cNvSpPr>
            <a:spLocks noGrp="1"/>
          </p:cNvSpPr>
          <p:nvPr>
            <p:ph type="sldNum" sz="quarter" idx="11"/>
          </p:nvPr>
        </p:nvSpPr>
        <p:spPr/>
        <p:txBody>
          <a:bodyPr/>
          <a:lstStyle/>
          <a:p>
            <a:fld id="{BE012275-4195-4A9A-A7D9-63E9048C98E3}" type="slidenum">
              <a:rPr lang="ko-KR" altLang="en-US" smtClean="0"/>
              <a:t>65</a:t>
            </a:fld>
            <a:endParaRPr lang="ko-KR" altLang="en-US"/>
          </a:p>
        </p:txBody>
      </p:sp>
    </p:spTree>
    <p:extLst>
      <p:ext uri="{BB962C8B-B14F-4D97-AF65-F5344CB8AC3E}">
        <p14:creationId xmlns:p14="http://schemas.microsoft.com/office/powerpoint/2010/main" val="4683803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dirty="0" smtClean="0"/>
              <a:t>개발 환경 설치 ▶ </a:t>
            </a:r>
            <a:r>
              <a:rPr lang="en-US" altLang="ko-KR" dirty="0" smtClean="0"/>
              <a:t>AVD </a:t>
            </a:r>
            <a:r>
              <a:rPr lang="ko-KR" altLang="en-US" dirty="0" smtClean="0"/>
              <a:t>생성</a:t>
            </a:r>
            <a:r>
              <a:rPr lang="en-US" altLang="ko-KR" dirty="0" smtClean="0"/>
              <a:t>[3/</a:t>
            </a:r>
            <a:r>
              <a:rPr lang="ko-KR" altLang="ko-KR" dirty="0" smtClean="0"/>
              <a:t>2</a:t>
            </a:r>
            <a:r>
              <a:rPr lang="en-US" altLang="ko-KR" dirty="0" smtClean="0"/>
              <a:t>0]</a:t>
            </a:r>
            <a:endParaRPr lang="ko-KR" altLang="en-US" dirty="0" smtClean="0"/>
          </a:p>
        </p:txBody>
      </p:sp>
      <p:sp>
        <p:nvSpPr>
          <p:cNvPr id="3" name="내용 개체 틀 2"/>
          <p:cNvSpPr>
            <a:spLocks noGrp="1"/>
          </p:cNvSpPr>
          <p:nvPr>
            <p:ph idx="10"/>
          </p:nvPr>
        </p:nvSpPr>
        <p:spPr/>
        <p:txBody>
          <a:bodyPr/>
          <a:lstStyle/>
          <a:p>
            <a:pPr lvl="1"/>
            <a:r>
              <a:rPr lang="en-US" altLang="ko-KR" dirty="0" smtClean="0"/>
              <a:t>[Tip of the Day] </a:t>
            </a:r>
            <a:r>
              <a:rPr lang="ko-KR" altLang="en-US" dirty="0" smtClean="0"/>
              <a:t>창이 나오면 </a:t>
            </a:r>
            <a:r>
              <a:rPr lang="en-US" altLang="ko-KR" dirty="0" smtClean="0"/>
              <a:t>&lt;Close&gt;</a:t>
            </a:r>
            <a:r>
              <a:rPr lang="ko-KR" altLang="en-US" dirty="0" smtClean="0"/>
              <a:t>를 클릭</a:t>
            </a:r>
            <a:endParaRPr lang="en-US" altLang="ko-KR" dirty="0" smtClean="0"/>
          </a:p>
        </p:txBody>
      </p:sp>
      <p:sp>
        <p:nvSpPr>
          <p:cNvPr id="10" name="슬라이드 번호 개체 틀 9"/>
          <p:cNvSpPr>
            <a:spLocks noGrp="1"/>
          </p:cNvSpPr>
          <p:nvPr>
            <p:ph type="sldNum" sz="quarter" idx="11"/>
          </p:nvPr>
        </p:nvSpPr>
        <p:spPr/>
        <p:txBody>
          <a:bodyPr/>
          <a:lstStyle/>
          <a:p>
            <a:fld id="{BE012275-4195-4A9A-A7D9-63E9048C98E3}" type="slidenum">
              <a:rPr lang="ko-KR" altLang="en-US" smtClean="0"/>
              <a:t>66</a:t>
            </a:fld>
            <a:endParaRPr lang="ko-KR" altLang="en-US"/>
          </a:p>
        </p:txBody>
      </p:sp>
    </p:spTree>
    <p:extLst>
      <p:ext uri="{BB962C8B-B14F-4D97-AF65-F5344CB8AC3E}">
        <p14:creationId xmlns:p14="http://schemas.microsoft.com/office/powerpoint/2010/main" val="8201540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[4/</a:t>
            </a:r>
            <a:r>
              <a:rPr lang="ko-KR" altLang="ko-KR" smtClean="0"/>
              <a:t>2</a:t>
            </a:r>
            <a:r>
              <a:rPr lang="en-US" altLang="ko-KR" smtClean="0"/>
              <a:t>0]</a:t>
            </a:r>
            <a:endParaRPr lang="ko-KR" altLang="en-US" dirty="0" smtClean="0"/>
          </a:p>
        </p:txBody>
      </p:sp>
      <p:sp>
        <p:nvSpPr>
          <p:cNvPr id="7" name="내용 개체 틀 2"/>
          <p:cNvSpPr>
            <a:spLocks noGrp="1"/>
          </p:cNvSpPr>
          <p:nvPr>
            <p:ph idx="10"/>
          </p:nvPr>
        </p:nvSpPr>
        <p:spPr/>
        <p:txBody>
          <a:bodyPr/>
          <a:lstStyle/>
          <a:p>
            <a:pPr lvl="1"/>
            <a:r>
              <a:rPr lang="ko-KR" altLang="en-US" dirty="0" smtClean="0"/>
              <a:t>아래쪽 창에 </a:t>
            </a:r>
            <a:r>
              <a:rPr lang="en-US" altLang="ko-KR" dirty="0" smtClean="0"/>
              <a:t>Error</a:t>
            </a:r>
            <a:r>
              <a:rPr lang="ko-KR" altLang="en-US" dirty="0" smtClean="0"/>
              <a:t>가 표시되고 ‘</a:t>
            </a:r>
            <a:r>
              <a:rPr lang="en-US" altLang="ko-KR" dirty="0" smtClean="0"/>
              <a:t>Install Build tools…’</a:t>
            </a:r>
            <a:r>
              <a:rPr lang="ko-KR" altLang="en-US" dirty="0" smtClean="0"/>
              <a:t>라는 파란색 글자가 보이면 클릭해서 추가 설치</a:t>
            </a:r>
            <a:endParaRPr lang="en-US" altLang="ko-KR" dirty="0" smtClean="0"/>
          </a:p>
        </p:txBody>
      </p:sp>
      <p:pic>
        <p:nvPicPr>
          <p:cNvPr id="2" name="Picture 1" descr="스크린샷 2019-02-03 오후 7.07.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2007039"/>
            <a:ext cx="7239000" cy="3725644"/>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67</a:t>
            </a:fld>
            <a:endParaRPr lang="ko-KR" altLang="en-US"/>
          </a:p>
        </p:txBody>
      </p:sp>
    </p:spTree>
    <p:extLst>
      <p:ext uri="{BB962C8B-B14F-4D97-AF65-F5344CB8AC3E}">
        <p14:creationId xmlns:p14="http://schemas.microsoft.com/office/powerpoint/2010/main" val="1924370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[5/</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ko-KR" altLang="en-US" dirty="0" smtClean="0"/>
              <a:t>잠시 다운로드 및 설치가 진행된다</a:t>
            </a:r>
            <a:r>
              <a:rPr lang="en-US" altLang="ko-KR" dirty="0" smtClean="0"/>
              <a:t>. </a:t>
            </a:r>
            <a:r>
              <a:rPr lang="ko-KR" altLang="en-US" dirty="0" smtClean="0"/>
              <a:t>설치가 완료되면 </a:t>
            </a:r>
            <a:r>
              <a:rPr lang="en-US" altLang="ko-KR" dirty="0" smtClean="0"/>
              <a:t>&lt;Finish&gt;</a:t>
            </a:r>
            <a:r>
              <a:rPr lang="ko-KR" altLang="en-US" dirty="0" smtClean="0"/>
              <a:t> 클릭</a:t>
            </a:r>
            <a:endParaRPr lang="en-US" altLang="ko-KR" dirty="0" smtClean="0"/>
          </a:p>
        </p:txBody>
      </p:sp>
      <p:sp>
        <p:nvSpPr>
          <p:cNvPr id="10" name="슬라이드 번호 개체 틀 9"/>
          <p:cNvSpPr>
            <a:spLocks noGrp="1"/>
          </p:cNvSpPr>
          <p:nvPr>
            <p:ph type="sldNum" sz="quarter" idx="11"/>
          </p:nvPr>
        </p:nvSpPr>
        <p:spPr/>
        <p:txBody>
          <a:bodyPr/>
          <a:lstStyle/>
          <a:p>
            <a:fld id="{BE012275-4195-4A9A-A7D9-63E9048C98E3}" type="slidenum">
              <a:rPr lang="ko-KR" altLang="en-US" smtClean="0"/>
              <a:t>68</a:t>
            </a:fld>
            <a:endParaRPr lang="ko-KR" altLang="en-US"/>
          </a:p>
        </p:txBody>
      </p:sp>
    </p:spTree>
    <p:extLst>
      <p:ext uri="{BB962C8B-B14F-4D97-AF65-F5344CB8AC3E}">
        <p14:creationId xmlns:p14="http://schemas.microsoft.com/office/powerpoint/2010/main" val="36566619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[6/</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ko-KR" altLang="en-US" dirty="0" smtClean="0"/>
              <a:t>다시 프로젝트를 생성한다</a:t>
            </a:r>
            <a:r>
              <a:rPr lang="en-US" altLang="ko-KR" dirty="0" smtClean="0"/>
              <a:t>. </a:t>
            </a:r>
            <a:r>
              <a:rPr lang="ko-KR" altLang="en-US" dirty="0" smtClean="0"/>
              <a:t>아래쪽의 상태 바로 작업의 진행의 완료를 확인하고 메뉴의 </a:t>
            </a:r>
            <a:r>
              <a:rPr lang="en-US" altLang="ko-KR" dirty="0" smtClean="0"/>
              <a:t>[Tools]-[Android]-[AVD Manager]</a:t>
            </a:r>
            <a:r>
              <a:rPr lang="ko-KR" altLang="en-US" dirty="0" smtClean="0"/>
              <a:t> 선택</a:t>
            </a:r>
            <a:endParaRPr lang="en-US" altLang="ko-KR" dirty="0" smtClean="0"/>
          </a:p>
        </p:txBody>
      </p:sp>
      <p:pic>
        <p:nvPicPr>
          <p:cNvPr id="2" name="Picture 1" descr="스크린샷 2019-02-03 오후 7.08.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79" y="2005725"/>
            <a:ext cx="7289800" cy="3033843"/>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69</a:t>
            </a:fld>
            <a:endParaRPr lang="ko-KR" altLang="en-US"/>
          </a:p>
        </p:txBody>
      </p:sp>
    </p:spTree>
    <p:extLst>
      <p:ext uri="{BB962C8B-B14F-4D97-AF65-F5344CB8AC3E}">
        <p14:creationId xmlns:p14="http://schemas.microsoft.com/office/powerpoint/2010/main" val="1420783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안드로이드 역사</a:t>
            </a:r>
          </a:p>
        </p:txBody>
      </p:sp>
      <p:pic>
        <p:nvPicPr>
          <p:cNvPr id="2" name="Picture 1" descr="스크린샷 2019-02-02 오후 5.09.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369" y="849704"/>
            <a:ext cx="7226300" cy="5427019"/>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7</a:t>
            </a:fld>
            <a:endParaRPr lang="ko-KR"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[7/</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en-US" altLang="ko-KR" dirty="0" smtClean="0"/>
              <a:t>[Android Virtual Device Manager]</a:t>
            </a:r>
            <a:r>
              <a:rPr lang="ko-KR" altLang="en-US" dirty="0" smtClean="0"/>
              <a:t> 실행</a:t>
            </a:r>
            <a:r>
              <a:rPr lang="en-US" altLang="ko-KR" dirty="0" smtClean="0"/>
              <a:t>. </a:t>
            </a:r>
            <a:r>
              <a:rPr lang="ko-KR" altLang="en-US" dirty="0" smtClean="0"/>
              <a:t>현재는 </a:t>
            </a:r>
            <a:r>
              <a:rPr lang="en-US" altLang="ko-KR" dirty="0" smtClean="0"/>
              <a:t>AVD</a:t>
            </a:r>
            <a:r>
              <a:rPr lang="ko-KR" altLang="en-US" dirty="0" smtClean="0"/>
              <a:t>가 하나도 없는 상태</a:t>
            </a:r>
            <a:endParaRPr lang="en-US" altLang="ko-KR" dirty="0" smtClean="0"/>
          </a:p>
          <a:p>
            <a:pPr lvl="1"/>
            <a:r>
              <a:rPr lang="en-US" altLang="ko-KR" dirty="0" smtClean="0"/>
              <a:t>&lt;Create Virtual Device&gt;</a:t>
            </a:r>
            <a:r>
              <a:rPr lang="ko-KR" altLang="en-US" dirty="0" smtClean="0"/>
              <a:t> 클릭</a:t>
            </a:r>
            <a:endParaRPr lang="en-US" altLang="ko-KR" dirty="0" smtClean="0"/>
          </a:p>
        </p:txBody>
      </p:sp>
      <p:pic>
        <p:nvPicPr>
          <p:cNvPr id="2" name="Picture 1" descr="스크린샷 2019-02-03 오후 7.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2806700"/>
            <a:ext cx="6019800" cy="3469037"/>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70</a:t>
            </a:fld>
            <a:endParaRPr lang="ko-KR" altLang="en-US"/>
          </a:p>
        </p:txBody>
      </p:sp>
    </p:spTree>
    <p:extLst>
      <p:ext uri="{BB962C8B-B14F-4D97-AF65-F5344CB8AC3E}">
        <p14:creationId xmlns:p14="http://schemas.microsoft.com/office/powerpoint/2010/main" val="6188238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[8/</a:t>
            </a:r>
            <a:r>
              <a:rPr lang="ko-KR" altLang="ko-KR" smtClean="0"/>
              <a:t>2</a:t>
            </a:r>
            <a:r>
              <a:rPr lang="en-US" altLang="ko-KR" smtClean="0"/>
              <a:t>0]</a:t>
            </a:r>
            <a:endParaRPr lang="ko-KR" altLang="en-US" dirty="0" smtClean="0"/>
          </a:p>
        </p:txBody>
      </p:sp>
      <p:sp>
        <p:nvSpPr>
          <p:cNvPr id="3" name="내용 개체 틀 2"/>
          <p:cNvSpPr>
            <a:spLocks noGrp="1"/>
          </p:cNvSpPr>
          <p:nvPr>
            <p:ph idx="10"/>
          </p:nvPr>
        </p:nvSpPr>
        <p:spPr/>
        <p:txBody>
          <a:bodyPr/>
          <a:lstStyle/>
          <a:p>
            <a:pPr lvl="1"/>
            <a:r>
              <a:rPr lang="en-US" altLang="ko-KR" dirty="0" smtClean="0"/>
              <a:t>[Select Hardware] </a:t>
            </a:r>
            <a:r>
              <a:rPr lang="ko-KR" altLang="en-US" dirty="0" smtClean="0"/>
              <a:t>창에서 왼쪽의 </a:t>
            </a:r>
            <a:r>
              <a:rPr lang="en-US" altLang="ko-KR" dirty="0" smtClean="0"/>
              <a:t>[Phone]</a:t>
            </a:r>
            <a:r>
              <a:rPr lang="ko-KR" altLang="en-US" dirty="0" smtClean="0"/>
              <a:t>이 선택되어 있음</a:t>
            </a:r>
            <a:endParaRPr lang="en-US" altLang="ko-KR" dirty="0" smtClean="0"/>
          </a:p>
          <a:p>
            <a:pPr lvl="1"/>
            <a:r>
              <a:rPr lang="ko-KR" altLang="en-US" dirty="0" smtClean="0"/>
              <a:t>구글의 레퍼런스폰인 ‘</a:t>
            </a:r>
            <a:r>
              <a:rPr lang="en-US" altLang="ko-KR" dirty="0" smtClean="0"/>
              <a:t>Pixel’</a:t>
            </a:r>
            <a:r>
              <a:rPr lang="ko-KR" altLang="en-US" dirty="0" smtClean="0"/>
              <a:t>을 선택하고 </a:t>
            </a:r>
            <a:r>
              <a:rPr lang="en-US" altLang="ko-KR" dirty="0" smtClean="0"/>
              <a:t>&lt;Next&gt;</a:t>
            </a:r>
            <a:r>
              <a:rPr lang="ko-KR" altLang="en-US" dirty="0" smtClean="0"/>
              <a:t> 클릭</a:t>
            </a:r>
            <a:endParaRPr lang="en-US" altLang="ko-KR" dirty="0"/>
          </a:p>
        </p:txBody>
      </p:sp>
      <p:pic>
        <p:nvPicPr>
          <p:cNvPr id="2" name="Picture 1" descr="스크린샷 2019-02-03 오후 7.11.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32" y="2138855"/>
            <a:ext cx="7696200" cy="3621741"/>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71</a:t>
            </a:fld>
            <a:endParaRPr lang="ko-KR" altLang="en-US"/>
          </a:p>
        </p:txBody>
      </p:sp>
    </p:spTree>
    <p:extLst>
      <p:ext uri="{BB962C8B-B14F-4D97-AF65-F5344CB8AC3E}">
        <p14:creationId xmlns:p14="http://schemas.microsoft.com/office/powerpoint/2010/main" val="84782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[9/</a:t>
            </a:r>
            <a:r>
              <a:rPr lang="ko-KR" altLang="ko-KR" smtClean="0"/>
              <a:t>2</a:t>
            </a:r>
            <a:r>
              <a:rPr lang="en-US" altLang="ko-KR" smtClean="0"/>
              <a:t>0]</a:t>
            </a:r>
            <a:endParaRPr lang="ko-KR" altLang="en-US" dirty="0" smtClean="0"/>
          </a:p>
        </p:txBody>
      </p:sp>
      <p:sp>
        <p:nvSpPr>
          <p:cNvPr id="10" name="내용 개체 틀 2"/>
          <p:cNvSpPr>
            <a:spLocks noGrp="1"/>
          </p:cNvSpPr>
          <p:nvPr>
            <p:ph idx="10"/>
          </p:nvPr>
        </p:nvSpPr>
        <p:spPr/>
        <p:txBody>
          <a:bodyPr/>
          <a:lstStyle/>
          <a:p>
            <a:pPr lvl="1"/>
            <a:r>
              <a:rPr lang="en-US" altLang="ko-KR" dirty="0" smtClean="0"/>
              <a:t>[</a:t>
            </a:r>
            <a:r>
              <a:rPr lang="mr-IN" altLang="ko-KR" dirty="0" smtClean="0"/>
              <a:t>x86</a:t>
            </a:r>
            <a:r>
              <a:rPr lang="en-US" altLang="ko-KR" dirty="0" smtClean="0"/>
              <a:t> Images] </a:t>
            </a:r>
            <a:r>
              <a:rPr lang="ko-KR" altLang="en-US" dirty="0" smtClean="0"/>
              <a:t>탭을 클릭하여 ‘</a:t>
            </a:r>
            <a:r>
              <a:rPr lang="ru-RU" altLang="ko-KR" dirty="0" smtClean="0"/>
              <a:t>Pie[API</a:t>
            </a:r>
            <a:r>
              <a:rPr lang="it-IT" altLang="ko-KR" dirty="0" smtClean="0"/>
              <a:t> 28, x86, Android</a:t>
            </a:r>
            <a:r>
              <a:rPr lang="hr-HR" altLang="ko-KR" dirty="0" smtClean="0"/>
              <a:t> 9.0(Google</a:t>
            </a:r>
            <a:r>
              <a:rPr lang="mr-IN" altLang="ko-KR" dirty="0" smtClean="0"/>
              <a:t> APIs</a:t>
            </a:r>
            <a:r>
              <a:rPr lang="en-US" altLang="ko-KR" dirty="0" smtClean="0"/>
              <a:t>)]</a:t>
            </a:r>
            <a:r>
              <a:rPr lang="mr-IN" altLang="ko-KR" dirty="0" smtClean="0"/>
              <a:t>’</a:t>
            </a:r>
            <a:r>
              <a:rPr lang="ko-KR" altLang="en-US" dirty="0" err="1" smtClean="0"/>
              <a:t>를</a:t>
            </a:r>
            <a:r>
              <a:rPr lang="ko-KR" altLang="en-US" dirty="0" smtClean="0"/>
              <a:t> 선택하고 </a:t>
            </a:r>
            <a:r>
              <a:rPr lang="en-US" altLang="ko-KR" dirty="0" smtClean="0"/>
              <a:t>&lt;</a:t>
            </a:r>
            <a:r>
              <a:rPr lang="mr-IN" altLang="ko-KR" dirty="0" smtClean="0"/>
              <a:t>Next</a:t>
            </a:r>
            <a:r>
              <a:rPr lang="en-US" altLang="ko-KR" dirty="0" smtClean="0"/>
              <a:t>&gt;</a:t>
            </a:r>
            <a:r>
              <a:rPr lang="ko-KR" altLang="en-US" dirty="0" smtClean="0"/>
              <a:t>를 클릭한다</a:t>
            </a:r>
            <a:r>
              <a:rPr lang="en-US" altLang="ko-KR" dirty="0" smtClean="0"/>
              <a:t>.</a:t>
            </a:r>
          </a:p>
          <a:p>
            <a:endParaRPr lang="en-US" altLang="ko-KR" dirty="0"/>
          </a:p>
        </p:txBody>
      </p:sp>
      <p:pic>
        <p:nvPicPr>
          <p:cNvPr id="2" name="Picture 1" descr="스크린샷 2019-02-03 오후 7.12.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61" y="2116856"/>
            <a:ext cx="5879524" cy="4095750"/>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72</a:t>
            </a:fld>
            <a:endParaRPr lang="ko-KR" altLang="en-US"/>
          </a:p>
        </p:txBody>
      </p:sp>
    </p:spTree>
    <p:extLst>
      <p:ext uri="{BB962C8B-B14F-4D97-AF65-F5344CB8AC3E}">
        <p14:creationId xmlns:p14="http://schemas.microsoft.com/office/powerpoint/2010/main" val="7927345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[10/</a:t>
            </a:r>
            <a:r>
              <a:rPr lang="ko-KR" altLang="ko-KR" smtClean="0"/>
              <a:t>2</a:t>
            </a:r>
            <a:r>
              <a:rPr lang="en-US" altLang="ko-KR" smtClean="0"/>
              <a:t>0]</a:t>
            </a:r>
            <a:endParaRPr lang="ko-KR" altLang="en-US" dirty="0" smtClean="0"/>
          </a:p>
        </p:txBody>
      </p:sp>
      <p:sp>
        <p:nvSpPr>
          <p:cNvPr id="9" name="내용 개체 틀 2"/>
          <p:cNvSpPr>
            <a:spLocks noGrp="1"/>
          </p:cNvSpPr>
          <p:nvPr>
            <p:ph idx="10"/>
          </p:nvPr>
        </p:nvSpPr>
        <p:spPr/>
        <p:txBody>
          <a:bodyPr/>
          <a:lstStyle/>
          <a:p>
            <a:pPr lvl="1"/>
            <a:r>
              <a:rPr lang="en-US" altLang="ko-KR" dirty="0" smtClean="0"/>
              <a:t>AVD Name</a:t>
            </a:r>
            <a:r>
              <a:rPr lang="ko-KR" altLang="en-US" dirty="0" smtClean="0"/>
              <a:t>은 적당히 ‘</a:t>
            </a:r>
            <a:r>
              <a:rPr lang="en-US" altLang="ko-KR" dirty="0" smtClean="0"/>
              <a:t>Pie(Pixel)’ </a:t>
            </a:r>
            <a:r>
              <a:rPr lang="ko-KR" altLang="en-US" dirty="0" smtClean="0"/>
              <a:t>정도로 하고 </a:t>
            </a:r>
            <a:r>
              <a:rPr lang="en-US" altLang="ko-KR" dirty="0" smtClean="0"/>
              <a:t>&lt;Finish&gt;</a:t>
            </a:r>
            <a:r>
              <a:rPr lang="ko-KR" altLang="en-US" dirty="0" smtClean="0"/>
              <a:t> 클릭</a:t>
            </a:r>
            <a:endParaRPr lang="en-US" altLang="ko-KR" dirty="0"/>
          </a:p>
        </p:txBody>
      </p:sp>
      <p:pic>
        <p:nvPicPr>
          <p:cNvPr id="2" name="Picture 1" descr="스크린샷 2019-02-03 오후 7.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14" y="1909627"/>
            <a:ext cx="7289800" cy="3452501"/>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73</a:t>
            </a:fld>
            <a:endParaRPr lang="ko-KR" altLang="en-US"/>
          </a:p>
        </p:txBody>
      </p:sp>
    </p:spTree>
    <p:extLst>
      <p:ext uri="{BB962C8B-B14F-4D97-AF65-F5344CB8AC3E}">
        <p14:creationId xmlns:p14="http://schemas.microsoft.com/office/powerpoint/2010/main" val="1727733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[11/</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ko-KR" altLang="en-US" dirty="0" smtClean="0"/>
              <a:t>최종적으로 완성된 </a:t>
            </a:r>
            <a:r>
              <a:rPr lang="en-US" altLang="ko-KR" dirty="0" smtClean="0"/>
              <a:t>AVD</a:t>
            </a:r>
            <a:r>
              <a:rPr lang="ko-KR" altLang="en-US" dirty="0" smtClean="0"/>
              <a:t>의 모습</a:t>
            </a:r>
            <a:endParaRPr lang="en-US" altLang="ko-KR" dirty="0" smtClean="0"/>
          </a:p>
          <a:p>
            <a:pPr lvl="1"/>
            <a:r>
              <a:rPr lang="en-US" altLang="ko-KR" dirty="0" smtClean="0"/>
              <a:t>&lt;Launch&gt;</a:t>
            </a:r>
            <a:r>
              <a:rPr lang="ko-KR" altLang="en-US" dirty="0" smtClean="0"/>
              <a:t>를 클릭해서 </a:t>
            </a:r>
            <a:r>
              <a:rPr lang="en-US" altLang="ko-KR" dirty="0" smtClean="0"/>
              <a:t>AVD</a:t>
            </a:r>
            <a:r>
              <a:rPr lang="ko-KR" altLang="en-US" dirty="0" smtClean="0"/>
              <a:t> 부팅</a:t>
            </a:r>
            <a:endParaRPr lang="en-US" altLang="ko-KR" dirty="0" smtClean="0"/>
          </a:p>
        </p:txBody>
      </p:sp>
      <p:pic>
        <p:nvPicPr>
          <p:cNvPr id="2" name="Picture 1" descr="스크린샷 2019-02-03 오후 7.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21" y="2298700"/>
            <a:ext cx="7264400" cy="3407197"/>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74</a:t>
            </a:fld>
            <a:endParaRPr lang="ko-KR" altLang="en-US"/>
          </a:p>
        </p:txBody>
      </p:sp>
    </p:spTree>
    <p:extLst>
      <p:ext uri="{BB962C8B-B14F-4D97-AF65-F5344CB8AC3E}">
        <p14:creationId xmlns:p14="http://schemas.microsoft.com/office/powerpoint/2010/main" val="4270547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dirty="0" smtClean="0"/>
              <a:t>개발 환경 설치 ▶ </a:t>
            </a:r>
            <a:r>
              <a:rPr lang="en-US" altLang="ko-KR" dirty="0" smtClean="0"/>
              <a:t>AVD </a:t>
            </a:r>
            <a:r>
              <a:rPr lang="ko-KR" altLang="en-US" dirty="0" smtClean="0"/>
              <a:t>생성</a:t>
            </a:r>
            <a:r>
              <a:rPr lang="en-US" altLang="ko-KR" dirty="0" smtClean="0"/>
              <a:t>[12/</a:t>
            </a:r>
            <a:r>
              <a:rPr lang="ko-KR" altLang="ko-KR" dirty="0" smtClean="0"/>
              <a:t>2</a:t>
            </a:r>
            <a:r>
              <a:rPr lang="en-US" altLang="ko-KR" dirty="0" smtClean="0"/>
              <a:t>0]</a:t>
            </a:r>
            <a:endParaRPr lang="ko-KR" altLang="en-US" dirty="0" smtClean="0"/>
          </a:p>
        </p:txBody>
      </p:sp>
      <p:sp>
        <p:nvSpPr>
          <p:cNvPr id="6" name="내용 개체 틀 2"/>
          <p:cNvSpPr>
            <a:spLocks noGrp="1"/>
          </p:cNvSpPr>
          <p:nvPr>
            <p:ph idx="10"/>
          </p:nvPr>
        </p:nvSpPr>
        <p:spPr/>
        <p:txBody>
          <a:bodyPr/>
          <a:lstStyle/>
          <a:p>
            <a:pPr lvl="1"/>
            <a:r>
              <a:rPr lang="ko-KR" altLang="en-US" dirty="0" smtClean="0"/>
              <a:t>잠시 후에 부팅된 </a:t>
            </a:r>
            <a:r>
              <a:rPr lang="en-US" altLang="ko-KR" dirty="0" smtClean="0"/>
              <a:t>AVD</a:t>
            </a:r>
            <a:r>
              <a:rPr lang="ko-KR" altLang="en-US" dirty="0" smtClean="0"/>
              <a:t> 확인</a:t>
            </a:r>
            <a:endParaRPr lang="en-US" altLang="ko-KR" dirty="0" smtClean="0"/>
          </a:p>
        </p:txBody>
      </p:sp>
      <p:pic>
        <p:nvPicPr>
          <p:cNvPr id="2" name="Picture 1" descr="스크린샷 2019-02-03 오후 7.16.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086" y="1537917"/>
            <a:ext cx="4417492" cy="4746561"/>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75</a:t>
            </a:fld>
            <a:endParaRPr lang="ko-KR" altLang="en-US"/>
          </a:p>
        </p:txBody>
      </p:sp>
    </p:spTree>
    <p:extLst>
      <p:ext uri="{BB962C8B-B14F-4D97-AF65-F5344CB8AC3E}">
        <p14:creationId xmlns:p14="http://schemas.microsoft.com/office/powerpoint/2010/main" val="5935618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[13/</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en-US" altLang="ko-KR" dirty="0" smtClean="0"/>
              <a:t>Settings </a:t>
            </a:r>
            <a:r>
              <a:rPr lang="ko-KR" altLang="en-US" dirty="0" smtClean="0"/>
              <a:t>아이콘을 클릭</a:t>
            </a:r>
            <a:endParaRPr lang="en-US" altLang="ko-KR" dirty="0" smtClean="0"/>
          </a:p>
        </p:txBody>
      </p:sp>
      <p:pic>
        <p:nvPicPr>
          <p:cNvPr id="2" name="Picture 1" descr="스크린샷 2019-02-03 오후 7.1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012" y="1536264"/>
            <a:ext cx="5016938" cy="45466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76</a:t>
            </a:fld>
            <a:endParaRPr lang="ko-KR" altLang="en-US"/>
          </a:p>
        </p:txBody>
      </p:sp>
    </p:spTree>
    <p:extLst>
      <p:ext uri="{BB962C8B-B14F-4D97-AF65-F5344CB8AC3E}">
        <p14:creationId xmlns:p14="http://schemas.microsoft.com/office/powerpoint/2010/main" val="3800199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dirty="0" smtClean="0"/>
              <a:t>개발 환경 설치 ▶ </a:t>
            </a:r>
            <a:r>
              <a:rPr lang="en-US" altLang="ko-KR" dirty="0" smtClean="0"/>
              <a:t>AVD </a:t>
            </a:r>
            <a:r>
              <a:rPr lang="ko-KR" altLang="en-US" dirty="0" smtClean="0"/>
              <a:t>생성</a:t>
            </a:r>
            <a:r>
              <a:rPr lang="en-US" altLang="ko-KR" dirty="0" smtClean="0"/>
              <a:t>[14/</a:t>
            </a:r>
            <a:r>
              <a:rPr lang="ko-KR" altLang="ko-KR" dirty="0" smtClean="0"/>
              <a:t>2</a:t>
            </a:r>
            <a:r>
              <a:rPr lang="en-US" altLang="ko-KR" dirty="0" smtClean="0"/>
              <a:t>0]</a:t>
            </a:r>
            <a:endParaRPr lang="ko-KR" altLang="en-US" dirty="0" smtClean="0"/>
          </a:p>
        </p:txBody>
      </p:sp>
      <p:sp>
        <p:nvSpPr>
          <p:cNvPr id="6" name="내용 개체 틀 2"/>
          <p:cNvSpPr>
            <a:spLocks noGrp="1"/>
          </p:cNvSpPr>
          <p:nvPr>
            <p:ph idx="10"/>
          </p:nvPr>
        </p:nvSpPr>
        <p:spPr/>
        <p:txBody>
          <a:bodyPr/>
          <a:lstStyle/>
          <a:p>
            <a:pPr lvl="1"/>
            <a:r>
              <a:rPr lang="ko-KR" altLang="en-US" dirty="0" smtClean="0"/>
              <a:t>화면을 위로 </a:t>
            </a:r>
            <a:r>
              <a:rPr lang="ko-KR" altLang="en-US" dirty="0" err="1" smtClean="0"/>
              <a:t>스와이프하여</a:t>
            </a:r>
            <a:r>
              <a:rPr lang="ko-KR" altLang="en-US" dirty="0" smtClean="0"/>
              <a:t> </a:t>
            </a:r>
            <a:r>
              <a:rPr lang="en-US" altLang="ko-KR" dirty="0" smtClean="0"/>
              <a:t> [System]</a:t>
            </a:r>
            <a:r>
              <a:rPr lang="ko-KR" altLang="en-US" dirty="0" smtClean="0"/>
              <a:t> 클릭 </a:t>
            </a:r>
            <a:r>
              <a:rPr lang="mr-IN" altLang="ko-KR" dirty="0" smtClean="0"/>
              <a:t>–</a:t>
            </a:r>
            <a:r>
              <a:rPr lang="en-US" altLang="ko-KR" dirty="0" smtClean="0"/>
              <a:t>    [Languages &amp; input]</a:t>
            </a:r>
            <a:r>
              <a:rPr lang="ko-KR" altLang="en-US" dirty="0" smtClean="0"/>
              <a:t> 클릭</a:t>
            </a:r>
            <a:endParaRPr lang="en-US" altLang="ko-KR" dirty="0" smtClean="0"/>
          </a:p>
        </p:txBody>
      </p:sp>
      <p:pic>
        <p:nvPicPr>
          <p:cNvPr id="2" name="Picture 1" descr="스크린샷 2019-02-03 오후 7.17.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137" y="1725010"/>
            <a:ext cx="5195390" cy="440690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77</a:t>
            </a:fld>
            <a:endParaRPr lang="ko-KR" altLang="en-US"/>
          </a:p>
        </p:txBody>
      </p:sp>
    </p:spTree>
    <p:extLst>
      <p:ext uri="{BB962C8B-B14F-4D97-AF65-F5344CB8AC3E}">
        <p14:creationId xmlns:p14="http://schemas.microsoft.com/office/powerpoint/2010/main" val="27641505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[15/</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en-US" altLang="ko-KR" dirty="0" smtClean="0"/>
              <a:t>[Languages]-[Add a language]</a:t>
            </a:r>
            <a:r>
              <a:rPr lang="ko-KR" altLang="en-US" dirty="0" smtClean="0"/>
              <a:t>를 클릭하고 아래로 </a:t>
            </a:r>
            <a:r>
              <a:rPr lang="ko-KR" altLang="en-US" dirty="0" err="1" smtClean="0"/>
              <a:t>스와이프하여</a:t>
            </a:r>
            <a:r>
              <a:rPr lang="ko-KR" altLang="en-US" dirty="0" smtClean="0"/>
              <a:t> ‘한국어’ 클릭</a:t>
            </a:r>
            <a:endParaRPr lang="en-US" altLang="ko-KR" dirty="0" smtClean="0"/>
          </a:p>
        </p:txBody>
      </p:sp>
      <p:pic>
        <p:nvPicPr>
          <p:cNvPr id="2" name="Picture 1" descr="스크린샷 2019-02-03 오후 7.18.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59" y="1980210"/>
            <a:ext cx="7023100" cy="4232396"/>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78</a:t>
            </a:fld>
            <a:endParaRPr lang="ko-KR" altLang="en-US"/>
          </a:p>
        </p:txBody>
      </p:sp>
    </p:spTree>
    <p:extLst>
      <p:ext uri="{BB962C8B-B14F-4D97-AF65-F5344CB8AC3E}">
        <p14:creationId xmlns:p14="http://schemas.microsoft.com/office/powerpoint/2010/main" val="38780342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[16/</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ko-KR" altLang="en-US" dirty="0" smtClean="0"/>
              <a:t>‘한국어</a:t>
            </a:r>
            <a:r>
              <a:rPr lang="en-US" altLang="ko-KR" dirty="0" smtClean="0"/>
              <a:t>(</a:t>
            </a:r>
            <a:r>
              <a:rPr lang="ko-KR" altLang="en-US" dirty="0" smtClean="0"/>
              <a:t>대한민국</a:t>
            </a:r>
            <a:r>
              <a:rPr lang="en-US" altLang="ko-KR" dirty="0" smtClean="0"/>
              <a:t>)’</a:t>
            </a:r>
            <a:r>
              <a:rPr lang="ko-KR" altLang="en-US" dirty="0" smtClean="0"/>
              <a:t>을 꾹 누른 채 위로 올려서 첫 번째로 만들기</a:t>
            </a:r>
            <a:r>
              <a:rPr lang="en-US" altLang="ko-KR" dirty="0" smtClean="0"/>
              <a:t>. </a:t>
            </a:r>
            <a:r>
              <a:rPr lang="ko-KR" altLang="en-US" dirty="0" smtClean="0"/>
              <a:t>잠시 기다리면 화면이 한글로 바뀜</a:t>
            </a:r>
            <a:r>
              <a:rPr lang="en-US" altLang="ko-KR" dirty="0" smtClean="0"/>
              <a:t>. &lt;</a:t>
            </a:r>
            <a:r>
              <a:rPr lang="ko-KR" altLang="en-US" dirty="0" smtClean="0"/>
              <a:t>←</a:t>
            </a:r>
            <a:r>
              <a:rPr lang="en-US" altLang="ko-KR" dirty="0" smtClean="0"/>
              <a:t>&gt;</a:t>
            </a:r>
            <a:r>
              <a:rPr lang="ko-KR" altLang="en-US" dirty="0" smtClean="0"/>
              <a:t>를 클릭해서 앞 화면으로 돌아가기</a:t>
            </a:r>
            <a:endParaRPr lang="en-US" altLang="ko-KR" dirty="0" smtClean="0"/>
          </a:p>
        </p:txBody>
      </p:sp>
      <p:pic>
        <p:nvPicPr>
          <p:cNvPr id="2" name="Picture 1" descr="스크린샷 2019-02-03 오후 7.1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18" y="2314483"/>
            <a:ext cx="6718300" cy="4078613"/>
          </a:xfrm>
          <a:prstGeom prst="rect">
            <a:avLst/>
          </a:prstGeom>
        </p:spPr>
      </p:pic>
      <p:sp>
        <p:nvSpPr>
          <p:cNvPr id="13" name="슬라이드 번호 개체 틀 12"/>
          <p:cNvSpPr>
            <a:spLocks noGrp="1"/>
          </p:cNvSpPr>
          <p:nvPr>
            <p:ph type="sldNum" sz="quarter" idx="11"/>
          </p:nvPr>
        </p:nvSpPr>
        <p:spPr/>
        <p:txBody>
          <a:bodyPr/>
          <a:lstStyle/>
          <a:p>
            <a:fld id="{BE012275-4195-4A9A-A7D9-63E9048C98E3}" type="slidenum">
              <a:rPr lang="ko-KR" altLang="en-US" smtClean="0"/>
              <a:t>79</a:t>
            </a:fld>
            <a:endParaRPr lang="ko-KR" altLang="en-US"/>
          </a:p>
        </p:txBody>
      </p:sp>
    </p:spTree>
    <p:extLst>
      <p:ext uri="{BB962C8B-B14F-4D97-AF65-F5344CB8AC3E}">
        <p14:creationId xmlns:p14="http://schemas.microsoft.com/office/powerpoint/2010/main" val="3720290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ko-KR" altLang="en-US" dirty="0" smtClean="0"/>
              <a:t>안드로이드의 주요한 기능</a:t>
            </a:r>
          </a:p>
        </p:txBody>
      </p:sp>
      <p:sp>
        <p:nvSpPr>
          <p:cNvPr id="5" name="내용 개체 틀 2"/>
          <p:cNvSpPr>
            <a:spLocks noGrp="1"/>
          </p:cNvSpPr>
          <p:nvPr>
            <p:ph type="body" sz="quarter" idx="10"/>
          </p:nvPr>
        </p:nvSpPr>
        <p:spPr/>
        <p:txBody>
          <a:bodyPr/>
          <a:lstStyle/>
          <a:p>
            <a:pPr lvl="1"/>
            <a:r>
              <a:rPr lang="ko-KR" altLang="en-US" dirty="0" smtClean="0"/>
              <a:t>안드로이드의 주요한 기능</a:t>
            </a:r>
            <a:endParaRPr lang="en-US" altLang="ko-KR" dirty="0" smtClean="0"/>
          </a:p>
          <a:p>
            <a:pPr lvl="2"/>
            <a:r>
              <a:rPr lang="ko-KR" altLang="en-US" dirty="0" smtClean="0"/>
              <a:t>애플리케이션 프레임워크를 통해서 제공되는 </a:t>
            </a:r>
            <a:r>
              <a:rPr lang="en-US" altLang="ko-KR" dirty="0" smtClean="0"/>
              <a:t>API</a:t>
            </a:r>
            <a:r>
              <a:rPr lang="ko-KR" altLang="en-US" dirty="0" smtClean="0"/>
              <a:t>를 사용함으로써 코드를 재사용하여 효율적이고 빠른 애플리케이션 개발 가능</a:t>
            </a:r>
            <a:endParaRPr lang="en-US" altLang="ko-KR" dirty="0" smtClean="0"/>
          </a:p>
          <a:p>
            <a:pPr lvl="2"/>
            <a:r>
              <a:rPr lang="ko-KR" altLang="en-US" dirty="0" smtClean="0"/>
              <a:t>모바일 기기에 최적화된 </a:t>
            </a:r>
            <a:r>
              <a:rPr lang="ko-KR" altLang="en-US" dirty="0" err="1" smtClean="0"/>
              <a:t>달빅</a:t>
            </a:r>
            <a:r>
              <a:rPr lang="en-US" altLang="ko-KR" dirty="0" smtClean="0"/>
              <a:t> </a:t>
            </a:r>
            <a:r>
              <a:rPr lang="ko-KR" altLang="en-US" dirty="0" smtClean="0"/>
              <a:t>또는 </a:t>
            </a:r>
            <a:r>
              <a:rPr lang="ko-KR" altLang="en-US" dirty="0" err="1" smtClean="0"/>
              <a:t>아트런타임</a:t>
            </a:r>
            <a:r>
              <a:rPr lang="ko-KR" altLang="en-US" dirty="0" smtClean="0"/>
              <a:t> 제공</a:t>
            </a:r>
            <a:endParaRPr lang="en-US" altLang="ko-KR" dirty="0" smtClean="0"/>
          </a:p>
          <a:p>
            <a:pPr lvl="2"/>
            <a:r>
              <a:rPr lang="en-US" altLang="ko-KR" dirty="0" smtClean="0"/>
              <a:t>2D </a:t>
            </a:r>
            <a:r>
              <a:rPr lang="ko-KR" altLang="en-US" dirty="0" smtClean="0"/>
              <a:t>그래픽 및 삼차원 그래픽을 최적화하여 표현</a:t>
            </a:r>
            <a:endParaRPr lang="en-US" altLang="ko-KR" dirty="0" smtClean="0"/>
          </a:p>
          <a:p>
            <a:pPr lvl="2"/>
            <a:r>
              <a:rPr lang="ko-KR" altLang="en-US" dirty="0" err="1" smtClean="0"/>
              <a:t>모바일용</a:t>
            </a:r>
            <a:r>
              <a:rPr lang="ko-KR" altLang="en-US" dirty="0" smtClean="0"/>
              <a:t> 데이터베이스인 </a:t>
            </a:r>
            <a:r>
              <a:rPr lang="en-US" altLang="ko-KR" dirty="0" smtClean="0"/>
              <a:t>SQLite</a:t>
            </a:r>
            <a:r>
              <a:rPr lang="ko-KR" altLang="en-US" dirty="0" smtClean="0"/>
              <a:t>를</a:t>
            </a:r>
            <a:r>
              <a:rPr lang="en-US" altLang="ko-KR" dirty="0" smtClean="0"/>
              <a:t> </a:t>
            </a:r>
            <a:r>
              <a:rPr lang="ko-KR" altLang="en-US" dirty="0" smtClean="0"/>
              <a:t>제공</a:t>
            </a:r>
            <a:endParaRPr lang="en-US" altLang="ko-KR" dirty="0" smtClean="0"/>
          </a:p>
          <a:p>
            <a:pPr lvl="2"/>
            <a:r>
              <a:rPr lang="ko-KR" altLang="en-US" dirty="0" smtClean="0"/>
              <a:t>각종 오디오</a:t>
            </a:r>
            <a:r>
              <a:rPr lang="en-US" altLang="ko-KR" dirty="0" smtClean="0"/>
              <a:t>, </a:t>
            </a:r>
            <a:r>
              <a:rPr lang="ko-KR" altLang="en-US" dirty="0" smtClean="0"/>
              <a:t>비디오 및 이미지 형식을 지원</a:t>
            </a:r>
            <a:endParaRPr lang="en-US" altLang="ko-KR" dirty="0" smtClean="0"/>
          </a:p>
          <a:p>
            <a:pPr lvl="2"/>
            <a:r>
              <a:rPr lang="ko-KR" altLang="en-US" dirty="0" smtClean="0"/>
              <a:t>모바일 기기에 내장된 각종 하드웨어</a:t>
            </a:r>
            <a:r>
              <a:rPr lang="en-US" altLang="ko-KR" dirty="0" smtClean="0"/>
              <a:t>(</a:t>
            </a:r>
            <a:r>
              <a:rPr lang="ko-KR" altLang="en-US" dirty="0" smtClean="0"/>
              <a:t>블루투스</a:t>
            </a:r>
            <a:r>
              <a:rPr lang="en-US" altLang="ko-KR" dirty="0" smtClean="0"/>
              <a:t>, </a:t>
            </a:r>
            <a:r>
              <a:rPr lang="ko-KR" altLang="en-US" dirty="0" smtClean="0"/>
              <a:t>카메라</a:t>
            </a:r>
            <a:r>
              <a:rPr lang="en-US" altLang="ko-KR" dirty="0" smtClean="0"/>
              <a:t>, </a:t>
            </a:r>
            <a:r>
              <a:rPr lang="ko-KR" altLang="en-US" dirty="0" smtClean="0"/>
              <a:t>나침반</a:t>
            </a:r>
            <a:r>
              <a:rPr lang="en-US" altLang="ko-KR" dirty="0" smtClean="0"/>
              <a:t>, </a:t>
            </a:r>
            <a:r>
              <a:rPr lang="en-US" altLang="ko-KR" dirty="0" err="1" smtClean="0"/>
              <a:t>WiFi</a:t>
            </a:r>
            <a:r>
              <a:rPr lang="en-US" altLang="ko-KR" dirty="0" smtClean="0"/>
              <a:t> </a:t>
            </a:r>
            <a:r>
              <a:rPr lang="ko-KR" altLang="en-US" dirty="0" smtClean="0"/>
              <a:t>등</a:t>
            </a:r>
            <a:r>
              <a:rPr lang="en-US" altLang="ko-KR" dirty="0" smtClean="0"/>
              <a:t>) </a:t>
            </a:r>
            <a:r>
              <a:rPr lang="ko-KR" altLang="en-US" dirty="0" smtClean="0"/>
              <a:t>지원</a:t>
            </a:r>
            <a:endParaRPr lang="en-US" altLang="ko-KR" dirty="0" smtClean="0"/>
          </a:p>
          <a:p>
            <a:pPr lvl="2"/>
            <a:r>
              <a:rPr lang="ko-KR" altLang="en-US" dirty="0" smtClean="0"/>
              <a:t>이클립스 </a:t>
            </a:r>
            <a:r>
              <a:rPr lang="en-US" altLang="ko-KR" dirty="0" smtClean="0"/>
              <a:t>IDE </a:t>
            </a:r>
            <a:r>
              <a:rPr lang="ko-KR" altLang="en-US" dirty="0" smtClean="0"/>
              <a:t>또는 </a:t>
            </a:r>
            <a:r>
              <a:rPr lang="en-US" altLang="ko-KR" dirty="0" smtClean="0"/>
              <a:t>Android Studio</a:t>
            </a:r>
            <a:r>
              <a:rPr lang="ko-KR" altLang="en-US" dirty="0" smtClean="0"/>
              <a:t>를 통해서 강력하고 빠른 개발 환경 제공</a:t>
            </a:r>
            <a:endParaRPr lang="en-US" altLang="ko-KR" dirty="0" smtClean="0"/>
          </a:p>
          <a:p>
            <a:pPr lvl="2"/>
            <a:endParaRPr lang="en-US" altLang="ko-KR" dirty="0" smtClean="0"/>
          </a:p>
        </p:txBody>
      </p:sp>
      <p:sp>
        <p:nvSpPr>
          <p:cNvPr id="12" name="슬라이드 번호 개체 틀 11"/>
          <p:cNvSpPr>
            <a:spLocks noGrp="1"/>
          </p:cNvSpPr>
          <p:nvPr>
            <p:ph type="sldNum" sz="quarter" idx="11"/>
          </p:nvPr>
        </p:nvSpPr>
        <p:spPr/>
        <p:txBody>
          <a:bodyPr/>
          <a:lstStyle/>
          <a:p>
            <a:fld id="{BE012275-4195-4A9A-A7D9-63E9048C98E3}" type="slidenum">
              <a:rPr lang="ko-KR" altLang="en-US" smtClean="0"/>
              <a:t>8</a:t>
            </a:fld>
            <a:endParaRPr lang="ko-KR"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[17/</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ko-KR" altLang="en-US" dirty="0" smtClean="0"/>
              <a:t>맞춤법 기능 해제를 위해 </a:t>
            </a:r>
            <a:r>
              <a:rPr lang="en-US" altLang="ko-KR" dirty="0" smtClean="0"/>
              <a:t>[</a:t>
            </a:r>
            <a:r>
              <a:rPr lang="ko-KR" altLang="en-US" dirty="0" smtClean="0"/>
              <a:t>고급</a:t>
            </a:r>
            <a:r>
              <a:rPr lang="en-US" altLang="ko-KR" dirty="0" smtClean="0"/>
              <a:t>]-[</a:t>
            </a:r>
            <a:r>
              <a:rPr lang="ko-KR" altLang="en-US" dirty="0" smtClean="0"/>
              <a:t>맞춤법 검사기</a:t>
            </a:r>
            <a:r>
              <a:rPr lang="en-US" altLang="ko-KR" dirty="0" smtClean="0"/>
              <a:t>]</a:t>
            </a:r>
            <a:r>
              <a:rPr lang="ko-KR" altLang="en-US" dirty="0" smtClean="0"/>
              <a:t> 클릭 후 ‘맞춤법 검사기 </a:t>
            </a:r>
            <a:r>
              <a:rPr lang="ko-KR" altLang="en-US" dirty="0" err="1" smtClean="0"/>
              <a:t>사용’의</a:t>
            </a:r>
            <a:r>
              <a:rPr lang="ko-KR" altLang="en-US" dirty="0" smtClean="0"/>
              <a:t> 오른쪽을</a:t>
            </a:r>
            <a:r>
              <a:rPr lang="en-US" altLang="ko-KR" dirty="0" smtClean="0"/>
              <a:t> </a:t>
            </a:r>
            <a:r>
              <a:rPr lang="ko-KR" altLang="en-US" dirty="0" smtClean="0"/>
              <a:t>클릭해서 흐린 색깔로 변경한 후 </a:t>
            </a:r>
            <a:r>
              <a:rPr lang="en-US" altLang="ko-KR" dirty="0" smtClean="0"/>
              <a:t>&lt;</a:t>
            </a:r>
            <a:r>
              <a:rPr lang="ko-KR" altLang="en-US" dirty="0" smtClean="0"/>
              <a:t>←</a:t>
            </a:r>
            <a:r>
              <a:rPr lang="en-US" altLang="ko-KR" dirty="0" smtClean="0"/>
              <a:t>&gt;</a:t>
            </a:r>
            <a:r>
              <a:rPr lang="ko-KR" altLang="en-US" dirty="0" smtClean="0"/>
              <a:t>를 클릭하여 앞 화면으로 돌아감</a:t>
            </a:r>
            <a:endParaRPr lang="en-US" altLang="ko-KR" dirty="0" smtClean="0"/>
          </a:p>
        </p:txBody>
      </p:sp>
      <p:pic>
        <p:nvPicPr>
          <p:cNvPr id="2" name="Picture 1" descr="스크린샷 2019-02-03 오후 7.22.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382" y="2241541"/>
            <a:ext cx="4406900" cy="4042937"/>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80</a:t>
            </a:fld>
            <a:endParaRPr lang="ko-KR" altLang="en-US"/>
          </a:p>
        </p:txBody>
      </p:sp>
    </p:spTree>
    <p:extLst>
      <p:ext uri="{BB962C8B-B14F-4D97-AF65-F5344CB8AC3E}">
        <p14:creationId xmlns:p14="http://schemas.microsoft.com/office/powerpoint/2010/main" val="14330865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[18/</a:t>
            </a:r>
            <a:r>
              <a:rPr lang="ko-KR" altLang="ko-KR" smtClean="0"/>
              <a:t>2</a:t>
            </a:r>
            <a:r>
              <a:rPr lang="en-US" altLang="ko-KR" smtClean="0"/>
              <a:t>0]</a:t>
            </a:r>
            <a:endParaRPr lang="ko-KR" altLang="en-US" dirty="0" smtClean="0"/>
          </a:p>
        </p:txBody>
      </p:sp>
      <p:sp>
        <p:nvSpPr>
          <p:cNvPr id="6" name="내용 개체 틀 2"/>
          <p:cNvSpPr>
            <a:spLocks noGrp="1"/>
          </p:cNvSpPr>
          <p:nvPr>
            <p:ph idx="10"/>
          </p:nvPr>
        </p:nvSpPr>
        <p:spPr/>
        <p:txBody>
          <a:bodyPr/>
          <a:lstStyle/>
          <a:p>
            <a:pPr lvl="1"/>
            <a:r>
              <a:rPr lang="en-US" altLang="ko-KR" dirty="0" smtClean="0"/>
              <a:t>&lt;</a:t>
            </a:r>
            <a:r>
              <a:rPr lang="ko-KR" altLang="en-US" dirty="0" smtClean="0"/>
              <a:t>←</a:t>
            </a:r>
            <a:r>
              <a:rPr lang="en-US" altLang="ko-KR" dirty="0" smtClean="0"/>
              <a:t>&gt;</a:t>
            </a:r>
            <a:r>
              <a:rPr lang="ko-KR" altLang="en-US" dirty="0" smtClean="0"/>
              <a:t>를 연속</a:t>
            </a:r>
            <a:r>
              <a:rPr lang="mr-IN" altLang="ko-KR" dirty="0" smtClean="0"/>
              <a:t> </a:t>
            </a:r>
            <a:r>
              <a:rPr lang="is-IS" altLang="ko-KR" dirty="0" smtClean="0"/>
              <a:t>2</a:t>
            </a:r>
            <a:r>
              <a:rPr lang="ko-KR" altLang="en-US" dirty="0" smtClean="0"/>
              <a:t>회 클릭하여 </a:t>
            </a:r>
            <a:r>
              <a:rPr lang="en-US" altLang="ko-KR" dirty="0" smtClean="0"/>
              <a:t>[</a:t>
            </a:r>
            <a:r>
              <a:rPr lang="ko-KR" altLang="en-US" dirty="0" smtClean="0"/>
              <a:t>설정</a:t>
            </a:r>
            <a:r>
              <a:rPr lang="en-US" altLang="ko-KR" dirty="0" smtClean="0"/>
              <a:t>]</a:t>
            </a:r>
            <a:r>
              <a:rPr lang="mr-IN" altLang="ko-KR" dirty="0" smtClean="0"/>
              <a:t> </a:t>
            </a:r>
            <a:r>
              <a:rPr lang="ko-KR" altLang="en-US" dirty="0" smtClean="0"/>
              <a:t>화면으로 돌아와 </a:t>
            </a:r>
            <a:r>
              <a:rPr lang="en-US" altLang="ko-KR" dirty="0" smtClean="0"/>
              <a:t>[</a:t>
            </a:r>
            <a:r>
              <a:rPr lang="ko-KR" altLang="en-US" dirty="0" smtClean="0"/>
              <a:t>디스플레이</a:t>
            </a:r>
            <a:r>
              <a:rPr lang="en-US" altLang="ko-KR" dirty="0" smtClean="0"/>
              <a:t>]</a:t>
            </a:r>
            <a:r>
              <a:rPr lang="ko-KR" altLang="en-US" dirty="0" smtClean="0"/>
              <a:t>를 선택한다</a:t>
            </a:r>
            <a:r>
              <a:rPr lang="en-US" altLang="ko-KR" dirty="0" smtClean="0"/>
              <a:t>. </a:t>
            </a:r>
            <a:r>
              <a:rPr lang="ko-KR" altLang="en-US" dirty="0" smtClean="0"/>
              <a:t>이어서 </a:t>
            </a:r>
            <a:r>
              <a:rPr lang="en-US" altLang="ko-KR" dirty="0" smtClean="0"/>
              <a:t>[</a:t>
            </a:r>
            <a:r>
              <a:rPr lang="ko-KR" altLang="en-US" dirty="0" smtClean="0"/>
              <a:t>절전 모드</a:t>
            </a:r>
            <a:r>
              <a:rPr lang="en-US" altLang="ko-KR" dirty="0" smtClean="0"/>
              <a:t>]</a:t>
            </a:r>
            <a:r>
              <a:rPr lang="ko-KR" altLang="en-US" dirty="0" smtClean="0"/>
              <a:t>를 클릭한 후 ‘</a:t>
            </a:r>
            <a:r>
              <a:rPr lang="en-US" altLang="ko-KR" dirty="0" smtClean="0"/>
              <a:t>30</a:t>
            </a:r>
            <a:r>
              <a:rPr lang="ko-KR" altLang="en-US" dirty="0" err="1" smtClean="0"/>
              <a:t>분’을</a:t>
            </a:r>
            <a:r>
              <a:rPr lang="ko-KR" altLang="en-US" dirty="0" smtClean="0"/>
              <a:t> 선택하면 </a:t>
            </a:r>
            <a:r>
              <a:rPr lang="en-US" altLang="ko-KR" dirty="0" smtClean="0"/>
              <a:t>30</a:t>
            </a:r>
            <a:r>
              <a:rPr lang="ko-KR" altLang="en-US" dirty="0" smtClean="0"/>
              <a:t>분마다 화면이 잠길 것이다</a:t>
            </a:r>
            <a:r>
              <a:rPr lang="en-US" altLang="ko-KR" dirty="0" smtClean="0"/>
              <a:t>.</a:t>
            </a:r>
          </a:p>
          <a:p>
            <a:endParaRPr lang="en-US" altLang="ko-KR" dirty="0" smtClean="0"/>
          </a:p>
        </p:txBody>
      </p:sp>
      <p:pic>
        <p:nvPicPr>
          <p:cNvPr id="2" name="Picture 1" descr="스크린샷 2019-02-03 오후 7.25.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25" y="2261780"/>
            <a:ext cx="6705600" cy="4094570"/>
          </a:xfrm>
          <a:prstGeom prst="rect">
            <a:avLst/>
          </a:prstGeom>
        </p:spPr>
      </p:pic>
      <p:sp>
        <p:nvSpPr>
          <p:cNvPr id="9" name="슬라이드 번호 개체 틀 8"/>
          <p:cNvSpPr>
            <a:spLocks noGrp="1"/>
          </p:cNvSpPr>
          <p:nvPr>
            <p:ph type="sldNum" sz="quarter" idx="11"/>
          </p:nvPr>
        </p:nvSpPr>
        <p:spPr/>
        <p:txBody>
          <a:bodyPr/>
          <a:lstStyle/>
          <a:p>
            <a:fld id="{BE012275-4195-4A9A-A7D9-63E9048C98E3}" type="slidenum">
              <a:rPr lang="ko-KR" altLang="en-US" smtClean="0"/>
              <a:t>81</a:t>
            </a:fld>
            <a:endParaRPr lang="ko-KR" altLang="en-US"/>
          </a:p>
        </p:txBody>
      </p:sp>
    </p:spTree>
    <p:extLst>
      <p:ext uri="{BB962C8B-B14F-4D97-AF65-F5344CB8AC3E}">
        <p14:creationId xmlns:p14="http://schemas.microsoft.com/office/powerpoint/2010/main" val="15162317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[19/</a:t>
            </a:r>
            <a:r>
              <a:rPr lang="ko-KR" altLang="ko-KR" smtClean="0"/>
              <a:t>2</a:t>
            </a:r>
            <a:r>
              <a:rPr lang="en-US" altLang="ko-KR" smtClean="0"/>
              <a:t>0]</a:t>
            </a:r>
            <a:endParaRPr lang="ko-KR" altLang="en-US" dirty="0" smtClean="0"/>
          </a:p>
        </p:txBody>
      </p:sp>
      <p:sp>
        <p:nvSpPr>
          <p:cNvPr id="5" name="내용 개체 틀 2"/>
          <p:cNvSpPr>
            <a:spLocks noGrp="1"/>
          </p:cNvSpPr>
          <p:nvPr>
            <p:ph idx="10"/>
          </p:nvPr>
        </p:nvSpPr>
        <p:spPr/>
        <p:txBody>
          <a:bodyPr/>
          <a:lstStyle/>
          <a:p>
            <a:pPr lvl="1"/>
            <a:r>
              <a:rPr lang="ko-KR" altLang="en-US" dirty="0" smtClean="0"/>
              <a:t>아래쪽 홈 아이콘</a:t>
            </a:r>
            <a:r>
              <a:rPr lang="en-US" altLang="ko-KR" dirty="0" smtClean="0"/>
              <a:t>(●)</a:t>
            </a:r>
            <a:r>
              <a:rPr lang="ko-KR" altLang="en-US" dirty="0" smtClean="0"/>
              <a:t>을 클릭하면 초기화면으로 돌아감</a:t>
            </a:r>
            <a:r>
              <a:rPr lang="en-US" altLang="ko-KR" dirty="0" smtClean="0"/>
              <a:t>. </a:t>
            </a:r>
            <a:r>
              <a:rPr lang="ko-KR" altLang="en-US" dirty="0" smtClean="0"/>
              <a:t>위쪽 상태 바를 잡아서 아래로 끌어</a:t>
            </a:r>
            <a:r>
              <a:rPr lang="en-US" altLang="ko-KR" dirty="0" smtClean="0"/>
              <a:t> </a:t>
            </a:r>
            <a:r>
              <a:rPr lang="ko-KR" altLang="en-US" dirty="0" smtClean="0"/>
              <a:t>내리면 현재 알림 확인 가능</a:t>
            </a:r>
            <a:r>
              <a:rPr lang="en-US" altLang="ko-KR" dirty="0" smtClean="0"/>
              <a:t>. </a:t>
            </a:r>
            <a:r>
              <a:rPr lang="ko-KR" altLang="en-US" dirty="0" smtClean="0"/>
              <a:t>아래쪽 돌아가기 아이콘</a:t>
            </a:r>
            <a:r>
              <a:rPr lang="en-US" altLang="ko-KR" dirty="0" smtClean="0"/>
              <a:t>(◀)</a:t>
            </a:r>
            <a:r>
              <a:rPr lang="ko-KR" altLang="en-US" dirty="0" smtClean="0"/>
              <a:t>을 클릭하면 닫힘</a:t>
            </a:r>
            <a:endParaRPr lang="en-US" altLang="ko-KR" dirty="0" smtClean="0"/>
          </a:p>
        </p:txBody>
      </p:sp>
      <p:pic>
        <p:nvPicPr>
          <p:cNvPr id="2" name="Picture 1" descr="스크린샷 2019-02-03 오후 7.2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2291982"/>
            <a:ext cx="4368800" cy="3992496"/>
          </a:xfrm>
          <a:prstGeom prst="rect">
            <a:avLst/>
          </a:prstGeom>
        </p:spPr>
      </p:pic>
      <p:sp>
        <p:nvSpPr>
          <p:cNvPr id="11" name="슬라이드 번호 개체 틀 10"/>
          <p:cNvSpPr>
            <a:spLocks noGrp="1"/>
          </p:cNvSpPr>
          <p:nvPr>
            <p:ph type="sldNum" sz="quarter" idx="11"/>
          </p:nvPr>
        </p:nvSpPr>
        <p:spPr/>
        <p:txBody>
          <a:bodyPr/>
          <a:lstStyle/>
          <a:p>
            <a:fld id="{BE012275-4195-4A9A-A7D9-63E9048C98E3}" type="slidenum">
              <a:rPr lang="ko-KR" altLang="en-US" smtClean="0"/>
              <a:t>82</a:t>
            </a:fld>
            <a:endParaRPr lang="ko-KR" altLang="en-US"/>
          </a:p>
        </p:txBody>
      </p:sp>
    </p:spTree>
    <p:extLst>
      <p:ext uri="{BB962C8B-B14F-4D97-AF65-F5344CB8AC3E}">
        <p14:creationId xmlns:p14="http://schemas.microsoft.com/office/powerpoint/2010/main" val="3070799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p:txBody>
          <a:bodyPr/>
          <a:lstStyle/>
          <a:p>
            <a:r>
              <a:rPr lang="ko-KR" altLang="en-US" smtClean="0"/>
              <a:t>개발 환경 설치 ▶ </a:t>
            </a:r>
            <a:r>
              <a:rPr lang="en-US" altLang="ko-KR" smtClean="0"/>
              <a:t>AVD </a:t>
            </a:r>
            <a:r>
              <a:rPr lang="ko-KR" altLang="en-US" smtClean="0"/>
              <a:t>생성</a:t>
            </a:r>
            <a:r>
              <a:rPr lang="en-US" altLang="ko-KR" smtClean="0"/>
              <a:t>[20/</a:t>
            </a:r>
            <a:r>
              <a:rPr lang="ko-KR" altLang="ko-KR" smtClean="0"/>
              <a:t>2</a:t>
            </a:r>
            <a:r>
              <a:rPr lang="en-US" altLang="ko-KR" smtClean="0"/>
              <a:t>0]</a:t>
            </a:r>
            <a:endParaRPr lang="ko-KR" altLang="en-US" dirty="0" smtClean="0"/>
          </a:p>
        </p:txBody>
      </p:sp>
      <p:sp>
        <p:nvSpPr>
          <p:cNvPr id="9" name="내용 개체 틀 2"/>
          <p:cNvSpPr>
            <a:spLocks noGrp="1"/>
          </p:cNvSpPr>
          <p:nvPr>
            <p:ph idx="10"/>
          </p:nvPr>
        </p:nvSpPr>
        <p:spPr/>
        <p:txBody>
          <a:bodyPr/>
          <a:lstStyle/>
          <a:p>
            <a:pPr lvl="1"/>
            <a:r>
              <a:rPr lang="ko-KR" altLang="en-US" dirty="0" smtClean="0"/>
              <a:t>오른쪽 위의 </a:t>
            </a:r>
            <a:r>
              <a:rPr lang="en-US" altLang="ko-KR" dirty="0" smtClean="0"/>
              <a:t>Power </a:t>
            </a:r>
            <a:r>
              <a:rPr lang="ko-KR" altLang="en-US" dirty="0" smtClean="0"/>
              <a:t>버튼을 누르면 스마트폰이 종료</a:t>
            </a:r>
            <a:r>
              <a:rPr lang="en-US" altLang="ko-KR" dirty="0" smtClean="0"/>
              <a:t>. </a:t>
            </a:r>
            <a:r>
              <a:rPr lang="ko-KR" altLang="en-US" dirty="0" smtClean="0"/>
              <a:t>오른쪽 위의 </a:t>
            </a:r>
            <a:r>
              <a:rPr lang="en-US" altLang="ko-KR" dirty="0" smtClean="0"/>
              <a:t>&lt;×&gt;</a:t>
            </a:r>
            <a:r>
              <a:rPr lang="ko-KR" altLang="en-US" dirty="0" smtClean="0"/>
              <a:t>를 눌러 </a:t>
            </a:r>
            <a:r>
              <a:rPr lang="en-US" altLang="ko-KR" dirty="0" smtClean="0"/>
              <a:t>AVD</a:t>
            </a:r>
            <a:r>
              <a:rPr lang="ko-KR" altLang="en-US" dirty="0" smtClean="0"/>
              <a:t> 닫기</a:t>
            </a:r>
            <a:endParaRPr lang="en-US" altLang="ko-KR" dirty="0" smtClean="0"/>
          </a:p>
        </p:txBody>
      </p:sp>
      <p:pic>
        <p:nvPicPr>
          <p:cNvPr id="2" name="Picture 1" descr="스크린샷 2019-02-03 오후 7.28.00.png"/>
          <p:cNvPicPr>
            <a:picLocks noChangeAspect="1"/>
          </p:cNvPicPr>
          <p:nvPr/>
        </p:nvPicPr>
        <p:blipFill rotWithShape="1">
          <a:blip r:embed="rId2">
            <a:extLst>
              <a:ext uri="{28A0092B-C50C-407E-A947-70E740481C1C}">
                <a14:useLocalDpi xmlns:a14="http://schemas.microsoft.com/office/drawing/2010/main" val="0"/>
              </a:ext>
            </a:extLst>
          </a:blip>
          <a:srcRect r="33301"/>
          <a:stretch/>
        </p:blipFill>
        <p:spPr>
          <a:xfrm>
            <a:off x="2330231" y="2112528"/>
            <a:ext cx="2527299" cy="4229100"/>
          </a:xfrm>
          <a:prstGeom prst="rect">
            <a:avLst/>
          </a:prstGeom>
        </p:spPr>
      </p:pic>
      <p:pic>
        <p:nvPicPr>
          <p:cNvPr id="7" name="Picture 6" descr="스크린샷 2019-02-03 오후 7.28.00.png"/>
          <p:cNvPicPr>
            <a:picLocks noChangeAspect="1"/>
          </p:cNvPicPr>
          <p:nvPr/>
        </p:nvPicPr>
        <p:blipFill rotWithShape="1">
          <a:blip r:embed="rId2">
            <a:extLst>
              <a:ext uri="{28A0092B-C50C-407E-A947-70E740481C1C}">
                <a14:useLocalDpi xmlns:a14="http://schemas.microsoft.com/office/drawing/2010/main" val="0"/>
              </a:ext>
            </a:extLst>
          </a:blip>
          <a:srcRect l="64687" t="92192" r="455"/>
          <a:stretch/>
        </p:blipFill>
        <p:spPr>
          <a:xfrm>
            <a:off x="2797502" y="6341628"/>
            <a:ext cx="1320800" cy="330200"/>
          </a:xfrm>
          <a:prstGeom prst="rect">
            <a:avLst/>
          </a:prstGeom>
        </p:spPr>
      </p:pic>
      <p:sp>
        <p:nvSpPr>
          <p:cNvPr id="12" name="슬라이드 번호 개체 틀 11"/>
          <p:cNvSpPr>
            <a:spLocks noGrp="1"/>
          </p:cNvSpPr>
          <p:nvPr>
            <p:ph type="sldNum" sz="quarter" idx="11"/>
          </p:nvPr>
        </p:nvSpPr>
        <p:spPr/>
        <p:txBody>
          <a:bodyPr/>
          <a:lstStyle/>
          <a:p>
            <a:fld id="{BE012275-4195-4A9A-A7D9-63E9048C98E3}" type="slidenum">
              <a:rPr lang="ko-KR" altLang="en-US" smtClean="0"/>
              <a:t>83</a:t>
            </a:fld>
            <a:endParaRPr lang="ko-KR" altLang="en-US"/>
          </a:p>
        </p:txBody>
      </p:sp>
    </p:spTree>
    <p:extLst>
      <p:ext uri="{BB962C8B-B14F-4D97-AF65-F5344CB8AC3E}">
        <p14:creationId xmlns:p14="http://schemas.microsoft.com/office/powerpoint/2010/main" val="11557859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118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latin typeface="HY헤드라인M" panose="02030600000101010101" pitchFamily="18" charset="-127"/>
                <a:ea typeface="HY헤드라인M" panose="02030600000101010101" pitchFamily="18" charset="-127"/>
              </a:rPr>
              <a:t>처음 만드는 </a:t>
            </a:r>
            <a:r>
              <a:rPr lang="en-US" altLang="ko-KR" dirty="0">
                <a:latin typeface="HY헤드라인M" panose="02030600000101010101" pitchFamily="18" charset="-127"/>
                <a:ea typeface="HY헤드라인M" panose="02030600000101010101" pitchFamily="18" charset="-127"/>
              </a:rPr>
              <a:t/>
            </a:r>
            <a:br>
              <a:rPr lang="en-US" altLang="ko-KR" dirty="0">
                <a:latin typeface="HY헤드라인M" panose="02030600000101010101" pitchFamily="18" charset="-127"/>
                <a:ea typeface="HY헤드라인M" panose="02030600000101010101" pitchFamily="18" charset="-127"/>
              </a:rPr>
            </a:br>
            <a:r>
              <a:rPr lang="en-US" altLang="ko-KR" dirty="0">
                <a:latin typeface="HY헤드라인M" panose="02030600000101010101" pitchFamily="18" charset="-127"/>
                <a:ea typeface="HY헤드라인M" panose="02030600000101010101" pitchFamily="18" charset="-127"/>
              </a:rPr>
              <a:t>	</a:t>
            </a:r>
            <a:r>
              <a:rPr lang="ko-KR" altLang="en-US" dirty="0">
                <a:latin typeface="HY헤드라인M" panose="02030600000101010101" pitchFamily="18" charset="-127"/>
                <a:ea typeface="HY헤드라인M" panose="02030600000101010101" pitchFamily="18" charset="-127"/>
              </a:rPr>
              <a:t>안드로이드 애플리케이션</a:t>
            </a:r>
            <a:endParaRPr lang="ko-KR" altLang="en-US" dirty="0"/>
          </a:p>
        </p:txBody>
      </p:sp>
    </p:spTree>
    <p:extLst>
      <p:ext uri="{BB962C8B-B14F-4D97-AF65-F5344CB8AC3E}">
        <p14:creationId xmlns:p14="http://schemas.microsoft.com/office/powerpoint/2010/main" val="30054102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학습목표</a:t>
            </a:r>
            <a:endParaRPr lang="ko-KR" altLang="en-US" dirty="0"/>
          </a:p>
        </p:txBody>
      </p:sp>
      <p:sp>
        <p:nvSpPr>
          <p:cNvPr id="5" name="내용 개체 틀 1"/>
          <p:cNvSpPr>
            <a:spLocks noGrp="1"/>
          </p:cNvSpPr>
          <p:nvPr>
            <p:ph type="body" sz="quarter" idx="10"/>
          </p:nvPr>
        </p:nvSpPr>
        <p:spPr/>
        <p:txBody>
          <a:bodyPr/>
          <a:lstStyle/>
          <a:p>
            <a:r>
              <a:rPr lang="ko-KR" altLang="en-US" dirty="0" smtClean="0"/>
              <a:t>안드로이드 애플리케이션의 기본적인 작성법을 익힌다</a:t>
            </a:r>
            <a:r>
              <a:rPr lang="en-US" altLang="ko-KR" dirty="0" smtClean="0"/>
              <a:t>.</a:t>
            </a:r>
          </a:p>
          <a:p>
            <a:r>
              <a:rPr lang="en-US" altLang="ko-KR" dirty="0" smtClean="0"/>
              <a:t>AVD</a:t>
            </a:r>
            <a:r>
              <a:rPr lang="ko-KR" altLang="en-US" dirty="0" smtClean="0"/>
              <a:t>의 명칭을 파악한다</a:t>
            </a:r>
            <a:r>
              <a:rPr lang="en-US" altLang="ko-KR" dirty="0" smtClean="0"/>
              <a:t>.</a:t>
            </a:r>
          </a:p>
          <a:p>
            <a:r>
              <a:rPr lang="ko-KR" altLang="en-US" dirty="0" smtClean="0"/>
              <a:t>안드로이드 프로젝트의 구성을 파악한다</a:t>
            </a:r>
            <a:r>
              <a:rPr lang="en-US" altLang="ko-KR" dirty="0" smtClean="0"/>
              <a:t>.</a:t>
            </a:r>
          </a:p>
        </p:txBody>
      </p:sp>
    </p:spTree>
    <p:extLst>
      <p:ext uri="{BB962C8B-B14F-4D97-AF65-F5344CB8AC3E}">
        <p14:creationId xmlns:p14="http://schemas.microsoft.com/office/powerpoint/2010/main" val="28711340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smtClean="0"/>
              <a:t>목차</a:t>
            </a:r>
            <a:endParaRPr lang="ko-KR" altLang="en-US" dirty="0"/>
          </a:p>
        </p:txBody>
      </p:sp>
      <p:sp>
        <p:nvSpPr>
          <p:cNvPr id="2" name="내용 개체 틀 1"/>
          <p:cNvSpPr>
            <a:spLocks noGrp="1"/>
          </p:cNvSpPr>
          <p:nvPr>
            <p:ph type="body" sz="quarter" idx="10"/>
          </p:nvPr>
        </p:nvSpPr>
        <p:spPr/>
        <p:txBody>
          <a:bodyPr/>
          <a:lstStyle/>
          <a:p>
            <a:r>
              <a:rPr lang="ko-KR" altLang="en-US" dirty="0" smtClean="0"/>
              <a:t>처음 만드는 </a:t>
            </a:r>
            <a:r>
              <a:rPr lang="en-US" altLang="ko-KR" dirty="0" smtClean="0"/>
              <a:t>Hello Android </a:t>
            </a:r>
            <a:r>
              <a:rPr lang="ko-KR" altLang="en-US" dirty="0" smtClean="0"/>
              <a:t>프로그램</a:t>
            </a:r>
            <a:endParaRPr lang="en-US" altLang="ko-KR" dirty="0" smtClean="0"/>
          </a:p>
          <a:p>
            <a:r>
              <a:rPr lang="en-US" altLang="ko-KR" dirty="0" smtClean="0"/>
              <a:t>AVD</a:t>
            </a:r>
            <a:r>
              <a:rPr lang="ko-KR" altLang="en-US" dirty="0" smtClean="0"/>
              <a:t>의</a:t>
            </a:r>
            <a:r>
              <a:rPr lang="en-US" altLang="ko-KR" dirty="0" smtClean="0"/>
              <a:t> </a:t>
            </a:r>
            <a:r>
              <a:rPr lang="ko-KR" altLang="en-US" dirty="0" smtClean="0"/>
              <a:t>명칭과 사용법</a:t>
            </a:r>
            <a:endParaRPr lang="en-US" altLang="ko-KR" dirty="0" smtClean="0"/>
          </a:p>
          <a:p>
            <a:r>
              <a:rPr lang="ko-KR" altLang="en-US" dirty="0" smtClean="0"/>
              <a:t>완전한 기능의 안드로이드 애플리케이션 작성</a:t>
            </a:r>
            <a:endParaRPr lang="en-US" altLang="ko-KR" dirty="0" smtClean="0"/>
          </a:p>
          <a:p>
            <a:r>
              <a:rPr lang="ko-KR" altLang="en-US" dirty="0" smtClean="0"/>
              <a:t>안드로이드 프로젝트의 구성</a:t>
            </a:r>
            <a:endParaRPr lang="ko-KR" altLang="en-US" dirty="0"/>
          </a:p>
        </p:txBody>
      </p:sp>
    </p:spTree>
    <p:extLst>
      <p:ext uri="{BB962C8B-B14F-4D97-AF65-F5344CB8AC3E}">
        <p14:creationId xmlns:p14="http://schemas.microsoft.com/office/powerpoint/2010/main" val="16040182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a:t>
            </a:r>
          </a:p>
        </p:txBody>
      </p:sp>
      <p:pic>
        <p:nvPicPr>
          <p:cNvPr id="2" name="Picture 1" descr="스크린샷 2019-02-03 오후 7.35.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602" y="1068056"/>
            <a:ext cx="7314111" cy="5222768"/>
          </a:xfrm>
          <a:prstGeom prst="rect">
            <a:avLst/>
          </a:prstGeom>
        </p:spPr>
      </p:pic>
    </p:spTree>
    <p:extLst>
      <p:ext uri="{BB962C8B-B14F-4D97-AF65-F5344CB8AC3E}">
        <p14:creationId xmlns:p14="http://schemas.microsoft.com/office/powerpoint/2010/main" val="39566829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[1/6]</a:t>
            </a:r>
            <a:endParaRPr lang="ko-KR" altLang="en-US" dirty="0" smtClean="0"/>
          </a:p>
        </p:txBody>
      </p:sp>
      <p:sp>
        <p:nvSpPr>
          <p:cNvPr id="3" name="내용 개체 틀 2"/>
          <p:cNvSpPr>
            <a:spLocks noGrp="1"/>
          </p:cNvSpPr>
          <p:nvPr>
            <p:ph idx="10"/>
          </p:nvPr>
        </p:nvSpPr>
        <p:spPr/>
        <p:txBody>
          <a:bodyPr/>
          <a:lstStyle/>
          <a:p>
            <a:pPr lvl="1"/>
            <a:r>
              <a:rPr lang="en-US" altLang="ko-KR" smtClean="0"/>
              <a:t>Android Studio</a:t>
            </a:r>
            <a:r>
              <a:rPr lang="ko-KR" altLang="en-US" smtClean="0"/>
              <a:t>를 실행한 후 </a:t>
            </a:r>
            <a:r>
              <a:rPr lang="en-US" altLang="ko-KR" smtClean="0"/>
              <a:t>[Start a new Android Studio project]</a:t>
            </a:r>
            <a:r>
              <a:rPr lang="ko-KR" altLang="en-US" smtClean="0"/>
              <a:t>를 클릭</a:t>
            </a:r>
            <a:endParaRPr lang="en-US" altLang="ko-KR" smtClean="0"/>
          </a:p>
          <a:p>
            <a:endParaRPr lang="en-US" altLang="ko-KR" smtClean="0"/>
          </a:p>
          <a:p>
            <a:endParaRPr lang="en-US" altLang="ko-KR" dirty="0" smtClean="0"/>
          </a:p>
        </p:txBody>
      </p:sp>
      <p:pic>
        <p:nvPicPr>
          <p:cNvPr id="2" name="Picture 1" descr="스크린샷 2019-02-03 오후 7.3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846" y="1924918"/>
            <a:ext cx="6142474" cy="4287688"/>
          </a:xfrm>
          <a:prstGeom prst="rect">
            <a:avLst/>
          </a:prstGeom>
        </p:spPr>
      </p:pic>
    </p:spTree>
    <p:extLst>
      <p:ext uri="{BB962C8B-B14F-4D97-AF65-F5344CB8AC3E}">
        <p14:creationId xmlns:p14="http://schemas.microsoft.com/office/powerpoint/2010/main" val="1665858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7762589" cy="387058"/>
          </a:xfrm>
        </p:spPr>
        <p:txBody>
          <a:bodyPr/>
          <a:lstStyle/>
          <a:p>
            <a:r>
              <a:rPr lang="ko-KR" altLang="en-US" dirty="0" smtClean="0"/>
              <a:t>안드로이드의 주요한 기능</a:t>
            </a:r>
          </a:p>
        </p:txBody>
      </p:sp>
      <p:sp>
        <p:nvSpPr>
          <p:cNvPr id="5" name="내용 개체 틀 2"/>
          <p:cNvSpPr>
            <a:spLocks noGrp="1"/>
          </p:cNvSpPr>
          <p:nvPr>
            <p:ph type="body" sz="quarter" idx="10"/>
          </p:nvPr>
        </p:nvSpPr>
        <p:spPr/>
        <p:txBody>
          <a:bodyPr/>
          <a:lstStyle/>
          <a:p>
            <a:pPr lvl="1"/>
            <a:r>
              <a:rPr lang="ko-KR" altLang="en-US" dirty="0" smtClean="0"/>
              <a:t>안드로이드의 주요한 기능</a:t>
            </a:r>
            <a:endParaRPr lang="en-US" altLang="ko-KR" dirty="0" smtClean="0"/>
          </a:p>
          <a:p>
            <a:pPr lvl="2"/>
            <a:r>
              <a:rPr lang="ko-KR" altLang="en-US" dirty="0" err="1" smtClean="0"/>
              <a:t>롤리팝</a:t>
            </a:r>
            <a:r>
              <a:rPr lang="en-US" altLang="ko-KR" dirty="0" smtClean="0"/>
              <a:t>(5.0)</a:t>
            </a:r>
            <a:r>
              <a:rPr lang="ko-KR" altLang="en-US" dirty="0" smtClean="0"/>
              <a:t>부터는 다양한 안드로이드 기기를 통합 지원</a:t>
            </a:r>
            <a:endParaRPr lang="en-US" altLang="ko-KR" dirty="0" smtClean="0"/>
          </a:p>
          <a:p>
            <a:pPr lvl="2"/>
            <a:r>
              <a:rPr lang="ko-KR" altLang="en-US" dirty="0" err="1" smtClean="0"/>
              <a:t>마시멜로</a:t>
            </a:r>
            <a:r>
              <a:rPr lang="en-US" altLang="ko-KR" dirty="0" smtClean="0"/>
              <a:t>(</a:t>
            </a:r>
            <a:r>
              <a:rPr lang="ko-KR" altLang="ko-KR" dirty="0" smtClean="0"/>
              <a:t>6</a:t>
            </a:r>
            <a:r>
              <a:rPr lang="en-US" altLang="ko-KR" dirty="0" smtClean="0"/>
              <a:t>.0)</a:t>
            </a:r>
            <a:r>
              <a:rPr lang="ko-KR" altLang="en-US" dirty="0" smtClean="0"/>
              <a:t>부터는 앱 권한 설정</a:t>
            </a:r>
            <a:r>
              <a:rPr lang="en-US" altLang="ko-KR" dirty="0" smtClean="0"/>
              <a:t>,</a:t>
            </a:r>
            <a:r>
              <a:rPr lang="ko-KR" altLang="en-US" dirty="0" smtClean="0"/>
              <a:t> 지문 인식 지원</a:t>
            </a:r>
            <a:endParaRPr lang="en-US" altLang="ko-KR" dirty="0" smtClean="0"/>
          </a:p>
          <a:p>
            <a:pPr lvl="2"/>
            <a:r>
              <a:rPr lang="ko-KR" altLang="en-US" dirty="0" smtClean="0"/>
              <a:t>누가</a:t>
            </a:r>
            <a:r>
              <a:rPr lang="en-US" altLang="ko-KR" dirty="0" smtClean="0"/>
              <a:t>(</a:t>
            </a:r>
            <a:r>
              <a:rPr lang="ko-KR" altLang="ko-KR" dirty="0" smtClean="0"/>
              <a:t>7</a:t>
            </a:r>
            <a:r>
              <a:rPr lang="en-US" altLang="ko-KR" dirty="0" smtClean="0"/>
              <a:t>.0)</a:t>
            </a:r>
            <a:r>
              <a:rPr lang="ko-KR" altLang="en-US" dirty="0" smtClean="0"/>
              <a:t>부터는 가상현실 지원 및 </a:t>
            </a:r>
            <a:r>
              <a:rPr lang="ko-KR" altLang="ko-KR" dirty="0" smtClean="0"/>
              <a:t>3</a:t>
            </a:r>
            <a:r>
              <a:rPr lang="en-US" altLang="ko-KR" dirty="0" smtClean="0"/>
              <a:t>D </a:t>
            </a:r>
            <a:r>
              <a:rPr lang="ko-KR" altLang="en-US" dirty="0" smtClean="0"/>
              <a:t>게임</a:t>
            </a:r>
            <a:r>
              <a:rPr lang="en-US" altLang="ko-KR" dirty="0" smtClean="0"/>
              <a:t>,</a:t>
            </a:r>
            <a:r>
              <a:rPr lang="ko-KR" altLang="en-US" dirty="0" smtClean="0"/>
              <a:t> 알림 기 향상</a:t>
            </a:r>
            <a:r>
              <a:rPr lang="en-US" altLang="ko-KR" dirty="0" smtClean="0"/>
              <a:t>,</a:t>
            </a:r>
            <a:r>
              <a:rPr lang="ko-KR" altLang="en-US" dirty="0" smtClean="0"/>
              <a:t> 다중 창 열기 지원</a:t>
            </a:r>
            <a:endParaRPr lang="en-US" altLang="ko-KR" dirty="0" smtClean="0"/>
          </a:p>
          <a:p>
            <a:pPr lvl="2"/>
            <a:r>
              <a:rPr lang="ko-KR" altLang="en-US" dirty="0" err="1" smtClean="0"/>
              <a:t>오레오</a:t>
            </a:r>
            <a:r>
              <a:rPr lang="en-US" altLang="ko-KR" dirty="0" smtClean="0"/>
              <a:t>(8.0)</a:t>
            </a:r>
            <a:r>
              <a:rPr lang="ko-KR" altLang="en-US" dirty="0" smtClean="0"/>
              <a:t>부터는 </a:t>
            </a:r>
            <a:r>
              <a:rPr lang="en-US" altLang="ko-KR" dirty="0" smtClean="0"/>
              <a:t>PIP, </a:t>
            </a:r>
            <a:r>
              <a:rPr lang="ko-KR" altLang="en-US" dirty="0" smtClean="0"/>
              <a:t>알림</a:t>
            </a:r>
            <a:r>
              <a:rPr lang="en-US" altLang="ko-KR" dirty="0" smtClean="0"/>
              <a:t>, </a:t>
            </a:r>
            <a:r>
              <a:rPr lang="ko-KR" altLang="en-US" dirty="0" smtClean="0"/>
              <a:t>자동 채우기</a:t>
            </a:r>
            <a:r>
              <a:rPr lang="en-US" altLang="ko-KR" dirty="0" smtClean="0"/>
              <a:t>, </a:t>
            </a:r>
            <a:r>
              <a:rPr lang="ko-KR" altLang="en-US" dirty="0" smtClean="0"/>
              <a:t>배터리 강화 등을 지원</a:t>
            </a:r>
            <a:endParaRPr lang="en-US" altLang="ko-KR" dirty="0" smtClean="0"/>
          </a:p>
          <a:p>
            <a:pPr lvl="2"/>
            <a:r>
              <a:rPr lang="ko-KR" altLang="en-US" dirty="0" smtClean="0"/>
              <a:t>파이</a:t>
            </a:r>
            <a:r>
              <a:rPr lang="en-US" altLang="ko-KR" dirty="0" smtClean="0"/>
              <a:t>(9.0)</a:t>
            </a:r>
            <a:r>
              <a:rPr lang="ko-KR" altLang="en-US" dirty="0" smtClean="0"/>
              <a:t>부터는 실내 위치 추적</a:t>
            </a:r>
            <a:r>
              <a:rPr lang="en-US" altLang="ko-KR" dirty="0" smtClean="0"/>
              <a:t>,</a:t>
            </a:r>
            <a:r>
              <a:rPr lang="ko-KR" altLang="en-US" dirty="0" smtClean="0"/>
              <a:t> 향상된 알림</a:t>
            </a:r>
            <a:r>
              <a:rPr lang="en-US" altLang="ko-KR" dirty="0" smtClean="0"/>
              <a:t>,</a:t>
            </a:r>
            <a:r>
              <a:rPr lang="ko-KR" altLang="en-US" dirty="0" smtClean="0"/>
              <a:t> </a:t>
            </a:r>
            <a:r>
              <a:rPr lang="ko-KR" altLang="en-US" dirty="0" err="1" smtClean="0"/>
              <a:t>멀티카메라</a:t>
            </a:r>
            <a:r>
              <a:rPr lang="en-US" altLang="ko-KR" dirty="0" smtClean="0"/>
              <a:t>,</a:t>
            </a:r>
            <a:r>
              <a:rPr lang="ko-KR" altLang="en-US" dirty="0" smtClean="0"/>
              <a:t> 인공지능 확장 등을 지원</a:t>
            </a:r>
            <a:endParaRPr lang="en-US" altLang="ko-KR" dirty="0" smtClean="0"/>
          </a:p>
          <a:p>
            <a:pPr lvl="2"/>
            <a:endParaRPr lang="en-US" altLang="ko-KR" dirty="0" smtClean="0"/>
          </a:p>
        </p:txBody>
      </p:sp>
      <p:sp>
        <p:nvSpPr>
          <p:cNvPr id="6" name="슬라이드 번호 개체 틀 5"/>
          <p:cNvSpPr>
            <a:spLocks noGrp="1"/>
          </p:cNvSpPr>
          <p:nvPr>
            <p:ph type="sldNum" sz="quarter" idx="11"/>
          </p:nvPr>
        </p:nvSpPr>
        <p:spPr/>
        <p:txBody>
          <a:bodyPr/>
          <a:lstStyle/>
          <a:p>
            <a:fld id="{BE012275-4195-4A9A-A7D9-63E9048C98E3}" type="slidenum">
              <a:rPr lang="ko-KR" altLang="en-US" smtClean="0"/>
              <a:t>9</a:t>
            </a:fld>
            <a:endParaRPr lang="ko-KR" altLang="en-US"/>
          </a:p>
        </p:txBody>
      </p:sp>
    </p:spTree>
    <p:extLst>
      <p:ext uri="{BB962C8B-B14F-4D97-AF65-F5344CB8AC3E}">
        <p14:creationId xmlns:p14="http://schemas.microsoft.com/office/powerpoint/2010/main" val="3570629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[2/6]</a:t>
            </a:r>
            <a:endParaRPr lang="ko-KR" altLang="en-US" dirty="0" smtClean="0"/>
          </a:p>
        </p:txBody>
      </p:sp>
      <p:sp>
        <p:nvSpPr>
          <p:cNvPr id="3" name="내용 개체 틀 2"/>
          <p:cNvSpPr>
            <a:spLocks noGrp="1"/>
          </p:cNvSpPr>
          <p:nvPr>
            <p:ph idx="10"/>
          </p:nvPr>
        </p:nvSpPr>
        <p:spPr/>
        <p:txBody>
          <a:bodyPr/>
          <a:lstStyle/>
          <a:p>
            <a:pPr lvl="1"/>
            <a:r>
              <a:rPr lang="en-US" altLang="ko-KR" smtClean="0"/>
              <a:t>[Create Android Project]</a:t>
            </a:r>
            <a:r>
              <a:rPr lang="ko-KR" altLang="en-US" smtClean="0"/>
              <a:t>에서 프로젝트 정보 입력</a:t>
            </a:r>
            <a:endParaRPr lang="en-US" altLang="ko-KR" smtClean="0"/>
          </a:p>
          <a:p>
            <a:endParaRPr lang="en-US" altLang="ko-KR" smtClean="0"/>
          </a:p>
          <a:p>
            <a:endParaRPr lang="en-US" altLang="ko-KR" dirty="0" smtClean="0"/>
          </a:p>
        </p:txBody>
      </p:sp>
      <p:grpSp>
        <p:nvGrpSpPr>
          <p:cNvPr id="6" name="그룹 5"/>
          <p:cNvGrpSpPr/>
          <p:nvPr/>
        </p:nvGrpSpPr>
        <p:grpSpPr>
          <a:xfrm>
            <a:off x="767461" y="1756980"/>
            <a:ext cx="7990343" cy="4106703"/>
            <a:chOff x="852938" y="2387600"/>
            <a:chExt cx="7990343" cy="4106703"/>
          </a:xfrm>
        </p:grpSpPr>
        <p:pic>
          <p:nvPicPr>
            <p:cNvPr id="4" name="Picture 3" descr="스크린샷 2019-02-03 오후 7.37.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938" y="2387600"/>
              <a:ext cx="5728384" cy="4106703"/>
            </a:xfrm>
            <a:prstGeom prst="rect">
              <a:avLst/>
            </a:prstGeom>
          </p:spPr>
        </p:pic>
        <p:cxnSp>
          <p:nvCxnSpPr>
            <p:cNvPr id="9" name="직선 화살표 연결선 8"/>
            <p:cNvCxnSpPr>
              <a:stCxn id="10" idx="1"/>
            </p:cNvCxnSpPr>
            <p:nvPr/>
          </p:nvCxnSpPr>
          <p:spPr bwMode="auto">
            <a:xfrm flipH="1" flipV="1">
              <a:off x="3279782" y="4870727"/>
              <a:ext cx="1147167" cy="756732"/>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4426949" y="4827240"/>
              <a:ext cx="4416332" cy="1600438"/>
            </a:xfrm>
            <a:prstGeom prst="rect">
              <a:avLst/>
            </a:prstGeom>
            <a:solidFill>
              <a:schemeClr val="bg2">
                <a:lumMod val="20000"/>
                <a:lumOff val="80000"/>
              </a:schemeClr>
            </a:solidFill>
          </p:spPr>
          <p:txBody>
            <a:bodyPr wrap="square" rtlCol="0">
              <a:spAutoFit/>
            </a:bodyPr>
            <a:lstStyle/>
            <a:p>
              <a:pPr marL="285750" indent="-285750">
                <a:buFont typeface="Arial" panose="020B0604020202020204" pitchFamily="34" charset="0"/>
                <a:buChar char="•"/>
              </a:pPr>
              <a:r>
                <a:rPr lang="en-US" altLang="ko-KR" sz="1400" b="1" dirty="0" smtClean="0">
                  <a:latin typeface="+mn-ea"/>
                </a:rPr>
                <a:t>Application Name : </a:t>
              </a:r>
              <a:r>
                <a:rPr lang="ko-KR" altLang="en-US" sz="1400" b="1" dirty="0" smtClean="0">
                  <a:latin typeface="+mn-ea"/>
                </a:rPr>
                <a:t>프로젝트 이름은 </a:t>
              </a:r>
              <a:endParaRPr lang="en-US" altLang="ko-KR" sz="1400" b="1" dirty="0" smtClean="0">
                <a:latin typeface="+mn-ea"/>
              </a:endParaRPr>
            </a:p>
            <a:p>
              <a:r>
                <a:rPr lang="en-US" altLang="ko-KR" sz="1400" b="1" dirty="0" smtClean="0">
                  <a:latin typeface="+mn-ea"/>
                </a:rPr>
                <a:t>    </a:t>
              </a:r>
              <a:r>
                <a:rPr lang="ko-KR" altLang="en-US" sz="1400" b="1" dirty="0" smtClean="0">
                  <a:latin typeface="+mn-ea"/>
                </a:rPr>
                <a:t>  자동으로 애플리케이션 이름과 </a:t>
              </a:r>
              <a:r>
                <a:rPr lang="ko-KR" altLang="en-US" sz="1400" b="1" dirty="0">
                  <a:latin typeface="+mn-ea"/>
                </a:rPr>
                <a:t>동일하게 </a:t>
              </a:r>
              <a:r>
                <a:rPr lang="ko-KR" altLang="en-US" sz="1400" b="1" dirty="0" smtClean="0">
                  <a:latin typeface="+mn-ea"/>
                </a:rPr>
                <a:t>설정</a:t>
              </a:r>
              <a:endParaRPr lang="en-US" altLang="ko-KR" sz="1400" b="1" dirty="0" smtClean="0">
                <a:latin typeface="+mn-ea"/>
              </a:endParaRPr>
            </a:p>
            <a:p>
              <a:pPr marL="285750" indent="-285750">
                <a:buFont typeface="Arial" panose="020B0604020202020204" pitchFamily="34" charset="0"/>
                <a:buChar char="•"/>
              </a:pPr>
              <a:r>
                <a:rPr lang="en-US" altLang="ko-KR" sz="1400" b="1" dirty="0" smtClean="0">
                  <a:latin typeface="+mn-ea"/>
                </a:rPr>
                <a:t>Company</a:t>
              </a:r>
              <a:r>
                <a:rPr lang="ko-KR" altLang="en-US" sz="1400" b="1" dirty="0" smtClean="0">
                  <a:latin typeface="+mn-ea"/>
                </a:rPr>
                <a:t> </a:t>
              </a:r>
              <a:r>
                <a:rPr lang="en-US" altLang="ko-KR" sz="1400" b="1" dirty="0" smtClean="0">
                  <a:latin typeface="+mn-ea"/>
                </a:rPr>
                <a:t>Domain : </a:t>
              </a:r>
              <a:r>
                <a:rPr lang="ko-KR" altLang="en-US" sz="1400" b="1" dirty="0" smtClean="0">
                  <a:latin typeface="+mn-ea"/>
                </a:rPr>
                <a:t>회사의 도메인</a:t>
              </a:r>
              <a:endParaRPr lang="en-US" altLang="ko-KR" sz="1400" b="1" dirty="0" smtClean="0">
                <a:latin typeface="+mn-ea"/>
              </a:endParaRPr>
            </a:p>
            <a:p>
              <a:r>
                <a:rPr lang="en-US" altLang="ko-KR" sz="1400" b="1" dirty="0">
                  <a:latin typeface="+mn-ea"/>
                </a:rPr>
                <a:t> </a:t>
              </a:r>
              <a:r>
                <a:rPr lang="en-US" altLang="ko-KR" sz="1400" b="1" dirty="0" smtClean="0">
                  <a:latin typeface="+mn-ea"/>
                </a:rPr>
                <a:t>  </a:t>
              </a:r>
              <a:r>
                <a:rPr lang="ko-KR" altLang="en-US" sz="1400" b="1" dirty="0" smtClean="0">
                  <a:latin typeface="+mn-ea"/>
                </a:rPr>
                <a:t> </a:t>
              </a:r>
              <a:r>
                <a:rPr lang="en-US" altLang="ko-KR" sz="1400" b="1" dirty="0" smtClean="0">
                  <a:latin typeface="+mn-ea"/>
                </a:rPr>
                <a:t> (</a:t>
              </a:r>
              <a:r>
                <a:rPr lang="ko-KR" altLang="en-US" sz="1400" b="1" dirty="0" smtClean="0">
                  <a:latin typeface="+mn-ea"/>
                </a:rPr>
                <a:t>필자가 가정한 가상 주소</a:t>
              </a:r>
              <a:r>
                <a:rPr lang="en-US" altLang="ko-KR" sz="1400" b="1" dirty="0" smtClean="0">
                  <a:latin typeface="+mn-ea"/>
                </a:rPr>
                <a:t>)</a:t>
              </a:r>
            </a:p>
            <a:p>
              <a:pPr marL="285750" indent="-285750">
                <a:buFont typeface="Arial" panose="020B0604020202020204" pitchFamily="34" charset="0"/>
                <a:buChar char="•"/>
              </a:pPr>
              <a:r>
                <a:rPr lang="en-US" altLang="ko-KR" sz="1400" b="1" dirty="0" smtClean="0">
                  <a:latin typeface="+mn-ea"/>
                </a:rPr>
                <a:t>Project </a:t>
              </a:r>
              <a:r>
                <a:rPr lang="en-US" altLang="ko-KR" sz="1400" b="1" dirty="0">
                  <a:latin typeface="+mn-ea"/>
                </a:rPr>
                <a:t>location : </a:t>
              </a:r>
              <a:r>
                <a:rPr lang="ko-KR" altLang="en-US" sz="1400" b="1" dirty="0">
                  <a:latin typeface="+mn-ea"/>
                </a:rPr>
                <a:t>적당한 폴더 지정</a:t>
              </a:r>
              <a:r>
                <a:rPr lang="en-US" altLang="ko-KR" sz="1400" b="1" dirty="0">
                  <a:latin typeface="+mn-ea"/>
                </a:rPr>
                <a:t>(</a:t>
              </a:r>
              <a:r>
                <a:rPr lang="ko-KR" altLang="en-US" sz="1400" b="1" dirty="0">
                  <a:latin typeface="+mn-ea"/>
                </a:rPr>
                <a:t>한글 안 됨</a:t>
              </a:r>
              <a:r>
                <a:rPr lang="en-US" altLang="ko-KR" sz="1400" b="1" dirty="0">
                  <a:latin typeface="+mn-ea"/>
                </a:rPr>
                <a:t>)</a:t>
              </a:r>
              <a:endParaRPr lang="en-US" altLang="ko-KR" sz="1400" b="1" dirty="0" smtClean="0">
                <a:latin typeface="+mn-ea"/>
              </a:endParaRPr>
            </a:p>
            <a:p>
              <a:pPr marL="285750" indent="-285750">
                <a:buFont typeface="Arial" panose="020B0604020202020204" pitchFamily="34" charset="0"/>
                <a:buChar char="•"/>
              </a:pPr>
              <a:r>
                <a:rPr lang="en-US" altLang="ko-KR" sz="1400" b="1" dirty="0" smtClean="0">
                  <a:latin typeface="+mn-ea"/>
                </a:rPr>
                <a:t>Package Name : </a:t>
              </a:r>
              <a:r>
                <a:rPr lang="ko-KR" altLang="en-US" sz="1400" b="1" dirty="0" smtClean="0">
                  <a:latin typeface="+mn-ea"/>
                </a:rPr>
                <a:t>자동 생성되며 도메인 이름과 </a:t>
              </a:r>
              <a:endParaRPr lang="en-US" altLang="ko-KR" sz="1400" b="1" dirty="0" smtClean="0">
                <a:latin typeface="+mn-ea"/>
              </a:endParaRPr>
            </a:p>
            <a:p>
              <a:r>
                <a:rPr lang="en-US" altLang="ko-KR" sz="1400" b="1" dirty="0">
                  <a:latin typeface="+mn-ea"/>
                </a:rPr>
                <a:t> </a:t>
              </a:r>
              <a:r>
                <a:rPr lang="en-US" altLang="ko-KR" sz="1400" b="1" dirty="0" smtClean="0">
                  <a:latin typeface="+mn-ea"/>
                </a:rPr>
                <a:t>    </a:t>
              </a:r>
              <a:r>
                <a:rPr lang="ko-KR" altLang="en-US" sz="1400" b="1" dirty="0" smtClean="0">
                  <a:latin typeface="+mn-ea"/>
                </a:rPr>
                <a:t>애플리케이션 이름이 반대로 이어짐</a:t>
              </a:r>
              <a:endParaRPr lang="en-US" altLang="ko-KR" sz="1400" b="1" dirty="0" smtClean="0">
                <a:latin typeface="+mn-ea"/>
              </a:endParaRPr>
            </a:p>
          </p:txBody>
        </p:sp>
      </p:grpSp>
    </p:spTree>
    <p:extLst>
      <p:ext uri="{BB962C8B-B14F-4D97-AF65-F5344CB8AC3E}">
        <p14:creationId xmlns:p14="http://schemas.microsoft.com/office/powerpoint/2010/main" val="12475425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[3/6]</a:t>
            </a:r>
            <a:endParaRPr lang="ko-KR" altLang="en-US" dirty="0" smtClean="0"/>
          </a:p>
        </p:txBody>
      </p:sp>
      <p:sp>
        <p:nvSpPr>
          <p:cNvPr id="3" name="내용 개체 틀 2"/>
          <p:cNvSpPr>
            <a:spLocks noGrp="1"/>
          </p:cNvSpPr>
          <p:nvPr>
            <p:ph idx="10"/>
          </p:nvPr>
        </p:nvSpPr>
        <p:spPr/>
        <p:txBody>
          <a:bodyPr/>
          <a:lstStyle/>
          <a:p>
            <a:pPr lvl="1"/>
            <a:r>
              <a:rPr lang="en-US" altLang="ko-KR" smtClean="0"/>
              <a:t>[Select the form factors and minimum SDK]</a:t>
            </a:r>
            <a:r>
              <a:rPr lang="ko-KR" altLang="en-US" smtClean="0"/>
              <a:t>에서 앱을 실행한 환경을 선택</a:t>
            </a:r>
            <a:endParaRPr lang="en-US" altLang="ko-KR" smtClean="0"/>
          </a:p>
          <a:p>
            <a:pPr lvl="2"/>
            <a:r>
              <a:rPr lang="en-US" altLang="ko-KR" smtClean="0"/>
              <a:t>‘Phone and Tablet’</a:t>
            </a:r>
            <a:r>
              <a:rPr lang="ko-KR" altLang="en-US" smtClean="0"/>
              <a:t> 체크</a:t>
            </a:r>
            <a:endParaRPr lang="en-US" altLang="ko-KR" smtClean="0"/>
          </a:p>
          <a:p>
            <a:endParaRPr lang="en-US" altLang="ko-KR" dirty="0" smtClean="0"/>
          </a:p>
        </p:txBody>
      </p:sp>
      <p:pic>
        <p:nvPicPr>
          <p:cNvPr id="2" name="Picture 1" descr="스크린샷 2019-02-03 오후 7.3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786" y="2556989"/>
            <a:ext cx="5558553" cy="3926994"/>
          </a:xfrm>
          <a:prstGeom prst="rect">
            <a:avLst/>
          </a:prstGeom>
        </p:spPr>
      </p:pic>
    </p:spTree>
    <p:extLst>
      <p:ext uri="{BB962C8B-B14F-4D97-AF65-F5344CB8AC3E}">
        <p14:creationId xmlns:p14="http://schemas.microsoft.com/office/powerpoint/2010/main" val="730394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[4/6]</a:t>
            </a:r>
            <a:endParaRPr lang="ko-KR" altLang="en-US" dirty="0" smtClean="0"/>
          </a:p>
        </p:txBody>
      </p:sp>
      <p:sp>
        <p:nvSpPr>
          <p:cNvPr id="3" name="내용 개체 틀 2"/>
          <p:cNvSpPr>
            <a:spLocks noGrp="1"/>
          </p:cNvSpPr>
          <p:nvPr>
            <p:ph idx="10"/>
          </p:nvPr>
        </p:nvSpPr>
        <p:spPr/>
        <p:txBody>
          <a:bodyPr/>
          <a:lstStyle/>
          <a:p>
            <a:pPr lvl="1"/>
            <a:r>
              <a:rPr lang="en-US" altLang="ko-KR" smtClean="0"/>
              <a:t>[Add an activity to Mobile] </a:t>
            </a:r>
            <a:r>
              <a:rPr lang="ko-KR" altLang="en-US" smtClean="0"/>
              <a:t>창에서 디폴트인 </a:t>
            </a:r>
            <a:r>
              <a:rPr lang="en-US" altLang="ko-KR" smtClean="0"/>
              <a:t>‘Empty Activity’</a:t>
            </a:r>
            <a:r>
              <a:rPr lang="ko-KR" altLang="en-US" smtClean="0"/>
              <a:t>선택</a:t>
            </a:r>
            <a:endParaRPr lang="en-US" altLang="ko-KR" smtClean="0"/>
          </a:p>
          <a:p>
            <a:endParaRPr lang="en-US" altLang="ko-KR" dirty="0" smtClean="0"/>
          </a:p>
        </p:txBody>
      </p:sp>
      <p:pic>
        <p:nvPicPr>
          <p:cNvPr id="4" name="Picture 3" descr="스크린샷 2019-02-03 오후 7.4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871" y="1776792"/>
            <a:ext cx="5688078" cy="4104203"/>
          </a:xfrm>
          <a:prstGeom prst="rect">
            <a:avLst/>
          </a:prstGeom>
        </p:spPr>
      </p:pic>
    </p:spTree>
    <p:extLst>
      <p:ext uri="{BB962C8B-B14F-4D97-AF65-F5344CB8AC3E}">
        <p14:creationId xmlns:p14="http://schemas.microsoft.com/office/powerpoint/2010/main" val="40075676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[5/6]</a:t>
            </a:r>
            <a:endParaRPr lang="ko-KR" altLang="en-US" dirty="0" smtClean="0"/>
          </a:p>
        </p:txBody>
      </p:sp>
      <p:sp>
        <p:nvSpPr>
          <p:cNvPr id="3" name="내용 개체 틀 2"/>
          <p:cNvSpPr>
            <a:spLocks noGrp="1"/>
          </p:cNvSpPr>
          <p:nvPr>
            <p:ph idx="10"/>
          </p:nvPr>
        </p:nvSpPr>
        <p:spPr/>
        <p:txBody>
          <a:bodyPr/>
          <a:lstStyle/>
          <a:p>
            <a:pPr lvl="1"/>
            <a:r>
              <a:rPr lang="en-US" altLang="ko-KR" smtClean="0"/>
              <a:t>[Configure Activity] </a:t>
            </a:r>
            <a:r>
              <a:rPr lang="ko-KR" altLang="en-US" smtClean="0"/>
              <a:t>창도 디폴트로 두고 </a:t>
            </a:r>
            <a:r>
              <a:rPr lang="en-US" altLang="ko-KR" smtClean="0"/>
              <a:t>&lt;Finish&gt;</a:t>
            </a:r>
            <a:r>
              <a:rPr lang="ko-KR" altLang="en-US" smtClean="0"/>
              <a:t>를 클릭</a:t>
            </a:r>
            <a:endParaRPr lang="en-US" altLang="ko-KR" dirty="0" smtClean="0"/>
          </a:p>
        </p:txBody>
      </p:sp>
      <p:grpSp>
        <p:nvGrpSpPr>
          <p:cNvPr id="6" name="그룹 5"/>
          <p:cNvGrpSpPr/>
          <p:nvPr/>
        </p:nvGrpSpPr>
        <p:grpSpPr>
          <a:xfrm>
            <a:off x="819084" y="1869276"/>
            <a:ext cx="8102488" cy="3533204"/>
            <a:chOff x="892657" y="2580120"/>
            <a:chExt cx="8102488" cy="3533204"/>
          </a:xfrm>
        </p:grpSpPr>
        <p:pic>
          <p:nvPicPr>
            <p:cNvPr id="2" name="Picture 1" descr="스크린샷 2019-02-03 오후 7.40.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657" y="2580120"/>
              <a:ext cx="5490056" cy="3533204"/>
            </a:xfrm>
            <a:prstGeom prst="rect">
              <a:avLst/>
            </a:prstGeom>
          </p:spPr>
        </p:pic>
        <p:cxnSp>
          <p:nvCxnSpPr>
            <p:cNvPr id="8" name="직선 화살표 연결선 7"/>
            <p:cNvCxnSpPr/>
            <p:nvPr/>
          </p:nvCxnSpPr>
          <p:spPr bwMode="auto">
            <a:xfrm flipH="1" flipV="1">
              <a:off x="5096524" y="4677827"/>
              <a:ext cx="738800" cy="954671"/>
            </a:xfrm>
            <a:prstGeom prst="straightConnector1">
              <a:avLst/>
            </a:prstGeom>
            <a:solidFill>
              <a:schemeClr val="accent1"/>
            </a:solidFill>
            <a:ln w="762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4148825" y="5510897"/>
              <a:ext cx="4846320" cy="523220"/>
            </a:xfrm>
            <a:prstGeom prst="rect">
              <a:avLst/>
            </a:prstGeom>
            <a:solidFill>
              <a:schemeClr val="bg2">
                <a:lumMod val="20000"/>
                <a:lumOff val="80000"/>
              </a:schemeClr>
            </a:solidFill>
          </p:spPr>
          <p:txBody>
            <a:bodyPr wrap="square" rtlCol="0">
              <a:spAutoFit/>
            </a:bodyPr>
            <a:lstStyle/>
            <a:p>
              <a:pPr marL="285750" indent="-285750">
                <a:buFont typeface="Arial" panose="020B0604020202020204" pitchFamily="34" charset="0"/>
                <a:buChar char="•"/>
              </a:pPr>
              <a:r>
                <a:rPr lang="en-US" altLang="ko-KR" sz="1400" b="1" dirty="0" smtClean="0">
                  <a:latin typeface="+mn-ea"/>
                </a:rPr>
                <a:t>Activity Name : </a:t>
              </a:r>
              <a:r>
                <a:rPr lang="ko-KR" altLang="en-US" sz="1400" b="1" dirty="0" smtClean="0">
                  <a:latin typeface="+mn-ea"/>
                </a:rPr>
                <a:t>기본</a:t>
              </a:r>
              <a:r>
                <a:rPr lang="en-US" altLang="ko-KR" sz="1400" b="1" dirty="0" smtClean="0">
                  <a:latin typeface="+mn-ea"/>
                </a:rPr>
                <a:t> </a:t>
              </a:r>
              <a:r>
                <a:rPr lang="ko-KR" altLang="en-US" sz="1400" b="1" dirty="0" smtClean="0">
                  <a:latin typeface="+mn-ea"/>
                </a:rPr>
                <a:t>소스인 </a:t>
              </a:r>
              <a:r>
                <a:rPr lang="en-US" altLang="ko-KR" sz="1400" b="1" dirty="0" smtClean="0">
                  <a:latin typeface="+mn-ea"/>
                </a:rPr>
                <a:t>Java </a:t>
              </a:r>
              <a:r>
                <a:rPr lang="ko-KR" altLang="en-US" sz="1400" b="1" dirty="0" smtClean="0">
                  <a:latin typeface="+mn-ea"/>
                </a:rPr>
                <a:t>파일</a:t>
              </a:r>
              <a:r>
                <a:rPr lang="en-US" altLang="ko-KR" sz="1400" b="1" dirty="0" smtClean="0">
                  <a:latin typeface="+mn-ea"/>
                </a:rPr>
                <a:t> </a:t>
              </a:r>
              <a:r>
                <a:rPr lang="ko-KR" altLang="en-US" sz="1400" b="1" dirty="0" smtClean="0">
                  <a:latin typeface="+mn-ea"/>
                </a:rPr>
                <a:t>이름으로 지정</a:t>
              </a:r>
              <a:endParaRPr lang="en-US" altLang="ko-KR" sz="1400" b="1" dirty="0" smtClean="0">
                <a:latin typeface="+mn-ea"/>
              </a:endParaRPr>
            </a:p>
            <a:p>
              <a:pPr marL="285750" indent="-285750">
                <a:buFont typeface="Arial" panose="020B0604020202020204" pitchFamily="34" charset="0"/>
                <a:buChar char="•"/>
              </a:pPr>
              <a:r>
                <a:rPr lang="en-US" altLang="ko-KR" sz="1400" b="1" dirty="0" smtClean="0">
                  <a:latin typeface="+mn-ea"/>
                </a:rPr>
                <a:t>Layout Name : </a:t>
              </a:r>
              <a:r>
                <a:rPr lang="ko-KR" altLang="en-US" sz="1400" b="1" dirty="0" smtClean="0">
                  <a:latin typeface="+mn-ea"/>
                </a:rPr>
                <a:t>기본 화면인 </a:t>
              </a:r>
              <a:r>
                <a:rPr lang="en-US" altLang="ko-KR" sz="1400" b="1" dirty="0" smtClean="0">
                  <a:latin typeface="+mn-ea"/>
                </a:rPr>
                <a:t>XML </a:t>
              </a:r>
              <a:r>
                <a:rPr lang="ko-KR" altLang="en-US" sz="1400" b="1" dirty="0" smtClean="0">
                  <a:latin typeface="+mn-ea"/>
                </a:rPr>
                <a:t>파일 이름으로 지정</a:t>
              </a:r>
              <a:endParaRPr lang="en-US" altLang="ko-KR" sz="1400" b="1" dirty="0" smtClean="0">
                <a:latin typeface="+mn-ea"/>
              </a:endParaRPr>
            </a:p>
          </p:txBody>
        </p:sp>
      </p:grpSp>
    </p:spTree>
    <p:extLst>
      <p:ext uri="{BB962C8B-B14F-4D97-AF65-F5344CB8AC3E}">
        <p14:creationId xmlns:p14="http://schemas.microsoft.com/office/powerpoint/2010/main" val="24313131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p:txBody>
          <a:bodyPr/>
          <a:lstStyle/>
          <a:p>
            <a:r>
              <a:rPr lang="en-US" altLang="ko-KR" dirty="0" smtClean="0"/>
              <a:t>[Hello Android] </a:t>
            </a:r>
            <a:r>
              <a:rPr lang="ko-KR" altLang="en-US" dirty="0" smtClean="0"/>
              <a:t>프로그램 ▶ 프로젝트 생성</a:t>
            </a:r>
            <a:r>
              <a:rPr lang="en-US" altLang="ko-KR" dirty="0" smtClean="0"/>
              <a:t>[6/6]</a:t>
            </a:r>
            <a:endParaRPr lang="ko-KR" altLang="en-US" dirty="0" smtClean="0"/>
          </a:p>
        </p:txBody>
      </p:sp>
      <p:sp>
        <p:nvSpPr>
          <p:cNvPr id="3" name="내용 개체 틀 2"/>
          <p:cNvSpPr>
            <a:spLocks noGrp="1"/>
          </p:cNvSpPr>
          <p:nvPr>
            <p:ph idx="10"/>
          </p:nvPr>
        </p:nvSpPr>
        <p:spPr/>
        <p:txBody>
          <a:bodyPr/>
          <a:lstStyle/>
          <a:p>
            <a:pPr lvl="1"/>
            <a:r>
              <a:rPr lang="en-US" altLang="ko-KR" smtClean="0"/>
              <a:t>Android Studio</a:t>
            </a:r>
            <a:r>
              <a:rPr lang="ko-KR" altLang="en-US" smtClean="0"/>
              <a:t>의 왼쪽 </a:t>
            </a:r>
            <a:r>
              <a:rPr lang="en-US" altLang="ko-KR" smtClean="0"/>
              <a:t>Project Tree</a:t>
            </a:r>
            <a:r>
              <a:rPr lang="ko-KR" altLang="en-US" smtClean="0"/>
              <a:t>에 ‘</a:t>
            </a:r>
            <a:r>
              <a:rPr lang="en-US" altLang="ko-KR" smtClean="0"/>
              <a:t>HelloAndroid’ </a:t>
            </a:r>
            <a:r>
              <a:rPr lang="ko-KR" altLang="en-US" smtClean="0"/>
              <a:t>프로젝트가 추가됨</a:t>
            </a:r>
            <a:endParaRPr lang="en-US" altLang="ko-KR" dirty="0" smtClean="0"/>
          </a:p>
        </p:txBody>
      </p:sp>
      <p:pic>
        <p:nvPicPr>
          <p:cNvPr id="2" name="Picture 1" descr="스크린샷 2019-02-03 오후 7.43.2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5461" y="1870306"/>
            <a:ext cx="5740137" cy="4493707"/>
          </a:xfrm>
          <a:prstGeom prst="rect">
            <a:avLst/>
          </a:prstGeom>
        </p:spPr>
      </p:pic>
    </p:spTree>
    <p:extLst>
      <p:ext uri="{BB962C8B-B14F-4D97-AF65-F5344CB8AC3E}">
        <p14:creationId xmlns:p14="http://schemas.microsoft.com/office/powerpoint/2010/main" val="1934224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9" y="120218"/>
            <a:ext cx="8918728" cy="387058"/>
          </a:xfrm>
        </p:spPr>
        <p:txBody>
          <a:bodyPr/>
          <a:lstStyle/>
          <a:p>
            <a:r>
              <a:rPr lang="en-US" altLang="ko-KR" dirty="0" smtClean="0"/>
              <a:t>[Hello Android] </a:t>
            </a:r>
            <a:r>
              <a:rPr lang="ko-KR" altLang="en-US" dirty="0" err="1" smtClean="0"/>
              <a:t>프로그램▶화면</a:t>
            </a:r>
            <a:r>
              <a:rPr lang="ko-KR" altLang="en-US" dirty="0" smtClean="0"/>
              <a:t> 디자인 및 편집</a:t>
            </a:r>
            <a:r>
              <a:rPr lang="en-US" altLang="ko-KR" dirty="0" smtClean="0"/>
              <a:t>[1/5]</a:t>
            </a:r>
            <a:endParaRPr lang="ko-KR" altLang="en-US" dirty="0" smtClean="0"/>
          </a:p>
        </p:txBody>
      </p:sp>
      <p:sp>
        <p:nvSpPr>
          <p:cNvPr id="3" name="내용 개체 틀 2"/>
          <p:cNvSpPr>
            <a:spLocks noGrp="1"/>
          </p:cNvSpPr>
          <p:nvPr>
            <p:ph idx="10"/>
          </p:nvPr>
        </p:nvSpPr>
        <p:spPr/>
        <p:txBody>
          <a:bodyPr/>
          <a:lstStyle/>
          <a:p>
            <a:pPr lvl="1"/>
            <a:r>
              <a:rPr lang="ko-KR" altLang="en-US" smtClean="0"/>
              <a:t>화면을 가상 </a:t>
            </a:r>
            <a:r>
              <a:rPr lang="en-US" altLang="ko-KR" smtClean="0"/>
              <a:t>AVD</a:t>
            </a:r>
            <a:r>
              <a:rPr lang="ko-KR" altLang="en-US" smtClean="0"/>
              <a:t>와 동일하게 설정</a:t>
            </a:r>
            <a:endParaRPr lang="en-US" altLang="ko-KR" dirty="0" smtClean="0"/>
          </a:p>
        </p:txBody>
      </p:sp>
      <p:pic>
        <p:nvPicPr>
          <p:cNvPr id="2" name="Picture 1" descr="스크린샷 2019-02-03 오후 7.4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04" y="1724115"/>
            <a:ext cx="7793055" cy="4307001"/>
          </a:xfrm>
          <a:prstGeom prst="rect">
            <a:avLst/>
          </a:prstGeom>
        </p:spPr>
      </p:pic>
    </p:spTree>
    <p:extLst>
      <p:ext uri="{BB962C8B-B14F-4D97-AF65-F5344CB8AC3E}">
        <p14:creationId xmlns:p14="http://schemas.microsoft.com/office/powerpoint/2010/main" val="10693992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403948" y="120218"/>
            <a:ext cx="8740052" cy="387058"/>
          </a:xfrm>
        </p:spPr>
        <p:txBody>
          <a:bodyPr/>
          <a:lstStyle/>
          <a:p>
            <a:r>
              <a:rPr lang="en-US" altLang="ko-KR" dirty="0" smtClean="0"/>
              <a:t>[Hello Android] </a:t>
            </a:r>
            <a:r>
              <a:rPr lang="ko-KR" altLang="en-US" dirty="0" smtClean="0"/>
              <a:t>프로그램 ▶ 화면 디자인 및 편집</a:t>
            </a:r>
            <a:r>
              <a:rPr lang="en-US" altLang="ko-KR" dirty="0" smtClean="0"/>
              <a:t>[2/5]</a:t>
            </a:r>
            <a:endParaRPr lang="ko-KR" altLang="en-US" dirty="0" smtClean="0"/>
          </a:p>
        </p:txBody>
      </p:sp>
      <p:sp>
        <p:nvSpPr>
          <p:cNvPr id="5" name="내용 개체 틀 2"/>
          <p:cNvSpPr>
            <a:spLocks noGrp="1"/>
          </p:cNvSpPr>
          <p:nvPr>
            <p:ph idx="10"/>
          </p:nvPr>
        </p:nvSpPr>
        <p:spPr/>
        <p:txBody>
          <a:bodyPr/>
          <a:lstStyle/>
          <a:p>
            <a:pPr lvl="1"/>
            <a:r>
              <a:rPr lang="ko-KR" altLang="en-US" dirty="0" smtClean="0"/>
              <a:t>아래쪽의 </a:t>
            </a:r>
            <a:r>
              <a:rPr lang="en-US" dirty="0" smtClean="0"/>
              <a:t>‘Text’</a:t>
            </a:r>
            <a:r>
              <a:rPr lang="ko-KR" altLang="en-US" dirty="0" smtClean="0"/>
              <a:t>를 클릭해서 </a:t>
            </a:r>
            <a:r>
              <a:rPr lang="en-US" dirty="0" err="1" smtClean="0"/>
              <a:t>android.support.constraint.ConstraintLayout</a:t>
            </a:r>
            <a:r>
              <a:rPr lang="ko-KR" altLang="en-US" dirty="0" smtClean="0"/>
              <a:t>을 </a:t>
            </a:r>
            <a:r>
              <a:rPr lang="en-US" dirty="0" err="1" smtClean="0"/>
              <a:t>RelativeLayout</a:t>
            </a:r>
            <a:r>
              <a:rPr lang="ko-KR" altLang="en-US" dirty="0" smtClean="0"/>
              <a:t>으로 변경</a:t>
            </a:r>
            <a:endParaRPr lang="en-US" altLang="ko-KR" dirty="0" smtClean="0"/>
          </a:p>
        </p:txBody>
      </p:sp>
      <p:pic>
        <p:nvPicPr>
          <p:cNvPr id="3" name="Picture 2" descr="스크린샷 2019-02-03 오후 7.46.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25" y="2444880"/>
            <a:ext cx="7283043" cy="3784422"/>
          </a:xfrm>
          <a:prstGeom prst="rect">
            <a:avLst/>
          </a:prstGeom>
        </p:spPr>
      </p:pic>
    </p:spTree>
    <p:extLst>
      <p:ext uri="{BB962C8B-B14F-4D97-AF65-F5344CB8AC3E}">
        <p14:creationId xmlns:p14="http://schemas.microsoft.com/office/powerpoint/2010/main" val="5588410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403948" y="120218"/>
            <a:ext cx="8740052" cy="387058"/>
          </a:xfrm>
        </p:spPr>
        <p:txBody>
          <a:bodyPr/>
          <a:lstStyle/>
          <a:p>
            <a:r>
              <a:rPr lang="en-US" altLang="ko-KR" dirty="0" smtClean="0"/>
              <a:t>[Hello Android] </a:t>
            </a:r>
            <a:r>
              <a:rPr lang="ko-KR" altLang="en-US" dirty="0" err="1" smtClean="0"/>
              <a:t>프로그램▶화면</a:t>
            </a:r>
            <a:r>
              <a:rPr lang="ko-KR" altLang="en-US" dirty="0" smtClean="0"/>
              <a:t> 디자인 및 편집</a:t>
            </a:r>
            <a:r>
              <a:rPr lang="en-US" altLang="ko-KR" dirty="0" smtClean="0"/>
              <a:t>[</a:t>
            </a:r>
            <a:r>
              <a:rPr lang="ko-KR" altLang="ko-KR" dirty="0" smtClean="0"/>
              <a:t>3</a:t>
            </a:r>
            <a:r>
              <a:rPr lang="en-US" altLang="ko-KR" dirty="0" smtClean="0"/>
              <a:t>/</a:t>
            </a:r>
            <a:r>
              <a:rPr lang="ko-KR" altLang="ko-KR" dirty="0" smtClean="0"/>
              <a:t>5</a:t>
            </a:r>
            <a:r>
              <a:rPr lang="en-US" altLang="ko-KR" dirty="0" smtClean="0"/>
              <a:t>]</a:t>
            </a:r>
            <a:endParaRPr lang="ko-KR" altLang="en-US" dirty="0" smtClean="0"/>
          </a:p>
        </p:txBody>
      </p:sp>
      <p:sp>
        <p:nvSpPr>
          <p:cNvPr id="5" name="내용 개체 틀 2"/>
          <p:cNvSpPr>
            <a:spLocks noGrp="1"/>
          </p:cNvSpPr>
          <p:nvPr>
            <p:ph idx="10"/>
          </p:nvPr>
        </p:nvSpPr>
        <p:spPr/>
        <p:txBody>
          <a:bodyPr/>
          <a:lstStyle/>
          <a:p>
            <a:pPr lvl="1"/>
            <a:r>
              <a:rPr lang="ko-KR" altLang="en-US" smtClean="0"/>
              <a:t>왼쪽 </a:t>
            </a:r>
            <a:r>
              <a:rPr lang="en-US" altLang="ko-KR" smtClean="0"/>
              <a:t>[Widgets]</a:t>
            </a:r>
            <a:r>
              <a:rPr lang="ko-KR" altLang="en-US" smtClean="0"/>
              <a:t>에서 몇 개를 오른쪽에 옮김</a:t>
            </a:r>
            <a:r>
              <a:rPr lang="en-US" altLang="ko-KR" smtClean="0"/>
              <a:t>.</a:t>
            </a:r>
            <a:r>
              <a:rPr lang="ko-KR" altLang="en-US" smtClean="0"/>
              <a:t> 오른쪽 위의 확대</a:t>
            </a:r>
            <a:r>
              <a:rPr lang="en-US" altLang="ko-KR" smtClean="0"/>
              <a:t>/</a:t>
            </a:r>
            <a:r>
              <a:rPr lang="ko-KR" altLang="en-US" smtClean="0"/>
              <a:t>축소 아이콘으로 </a:t>
            </a:r>
            <a:r>
              <a:rPr lang="en-US" altLang="ko-KR" smtClean="0"/>
              <a:t/>
            </a:r>
            <a:br>
              <a:rPr lang="en-US" altLang="ko-KR" smtClean="0"/>
            </a:br>
            <a:r>
              <a:rPr lang="ko-KR" altLang="en-US" smtClean="0"/>
              <a:t>화면 크기 조절 가능</a:t>
            </a:r>
            <a:endParaRPr lang="en-US" altLang="ko-KR" smtClean="0"/>
          </a:p>
          <a:p>
            <a:pPr lvl="1"/>
            <a:endParaRPr lang="en-US" altLang="ko-KR" dirty="0"/>
          </a:p>
        </p:txBody>
      </p:sp>
      <p:pic>
        <p:nvPicPr>
          <p:cNvPr id="3" name="Picture 2" descr="스크린샷 2019-02-03 오후 7.47.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768" y="2260398"/>
            <a:ext cx="5339120" cy="4115202"/>
          </a:xfrm>
          <a:prstGeom prst="rect">
            <a:avLst/>
          </a:prstGeom>
        </p:spPr>
      </p:pic>
    </p:spTree>
    <p:extLst>
      <p:ext uri="{BB962C8B-B14F-4D97-AF65-F5344CB8AC3E}">
        <p14:creationId xmlns:p14="http://schemas.microsoft.com/office/powerpoint/2010/main" val="4162157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624438" cy="387058"/>
          </a:xfrm>
        </p:spPr>
        <p:txBody>
          <a:bodyPr/>
          <a:lstStyle/>
          <a:p>
            <a:r>
              <a:rPr lang="en-US" altLang="ko-KR" dirty="0" smtClean="0"/>
              <a:t>[Hello Android] </a:t>
            </a:r>
            <a:r>
              <a:rPr lang="ko-KR" altLang="en-US" dirty="0" err="1" smtClean="0"/>
              <a:t>프로그램▶화면</a:t>
            </a:r>
            <a:r>
              <a:rPr lang="ko-KR" altLang="en-US" dirty="0" smtClean="0"/>
              <a:t> 디자인 및 편집</a:t>
            </a:r>
            <a:r>
              <a:rPr lang="en-US" altLang="ko-KR" dirty="0" smtClean="0"/>
              <a:t>[</a:t>
            </a:r>
            <a:r>
              <a:rPr lang="ko-KR" altLang="ko-KR" dirty="0" smtClean="0"/>
              <a:t>4</a:t>
            </a:r>
            <a:r>
              <a:rPr lang="en-US" altLang="ko-KR" dirty="0" smtClean="0"/>
              <a:t>/5]</a:t>
            </a:r>
            <a:endParaRPr lang="ko-KR" altLang="en-US" dirty="0" smtClean="0"/>
          </a:p>
        </p:txBody>
      </p:sp>
      <p:sp>
        <p:nvSpPr>
          <p:cNvPr id="3" name="내용 개체 틀 2"/>
          <p:cNvSpPr>
            <a:spLocks noGrp="1"/>
          </p:cNvSpPr>
          <p:nvPr>
            <p:ph idx="10"/>
          </p:nvPr>
        </p:nvSpPr>
        <p:spPr/>
        <p:txBody>
          <a:bodyPr/>
          <a:lstStyle/>
          <a:p>
            <a:pPr lvl="1"/>
            <a:r>
              <a:rPr lang="ko-KR" altLang="en-US" smtClean="0"/>
              <a:t>왼쪽 아래 </a:t>
            </a:r>
            <a:r>
              <a:rPr lang="en-US" altLang="ko-KR" smtClean="0"/>
              <a:t>[Text] </a:t>
            </a:r>
            <a:r>
              <a:rPr lang="ko-KR" altLang="en-US" smtClean="0"/>
              <a:t>탭을 클릭하면 화면에 </a:t>
            </a:r>
            <a:r>
              <a:rPr lang="en-US" altLang="ko-KR" smtClean="0"/>
              <a:t>xml </a:t>
            </a:r>
            <a:r>
              <a:rPr lang="ko-KR" altLang="en-US" smtClean="0"/>
              <a:t>코드가 표시됨</a:t>
            </a:r>
            <a:endParaRPr lang="en-US" altLang="ko-KR" dirty="0" smtClean="0"/>
          </a:p>
        </p:txBody>
      </p:sp>
      <p:pic>
        <p:nvPicPr>
          <p:cNvPr id="2" name="Picture 1" descr="스크린샷 2019-02-03 오후 7.4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57" y="2467858"/>
            <a:ext cx="6627893" cy="4157086"/>
          </a:xfrm>
          <a:prstGeom prst="rect">
            <a:avLst/>
          </a:prstGeom>
        </p:spPr>
      </p:pic>
    </p:spTree>
    <p:extLst>
      <p:ext uri="{BB962C8B-B14F-4D97-AF65-F5344CB8AC3E}">
        <p14:creationId xmlns:p14="http://schemas.microsoft.com/office/powerpoint/2010/main" val="15820269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제목 1"/>
          <p:cNvSpPr>
            <a:spLocks noGrp="1"/>
          </p:cNvSpPr>
          <p:nvPr>
            <p:ph type="title"/>
          </p:nvPr>
        </p:nvSpPr>
        <p:spPr>
          <a:xfrm>
            <a:off x="403948" y="120218"/>
            <a:ext cx="8634949" cy="387058"/>
          </a:xfrm>
        </p:spPr>
        <p:txBody>
          <a:bodyPr/>
          <a:lstStyle/>
          <a:p>
            <a:r>
              <a:rPr lang="en-US" altLang="ko-KR" dirty="0" smtClean="0"/>
              <a:t>[Hello Android] </a:t>
            </a:r>
            <a:r>
              <a:rPr lang="ko-KR" altLang="en-US" dirty="0" err="1" smtClean="0"/>
              <a:t>프로그램▶화면</a:t>
            </a:r>
            <a:r>
              <a:rPr lang="ko-KR" altLang="en-US" dirty="0" smtClean="0"/>
              <a:t> 디자인 및 편집</a:t>
            </a:r>
            <a:r>
              <a:rPr lang="en-US" altLang="ko-KR" dirty="0" smtClean="0"/>
              <a:t>[</a:t>
            </a:r>
            <a:r>
              <a:rPr lang="ko-KR" altLang="ko-KR" dirty="0" smtClean="0"/>
              <a:t>5</a:t>
            </a:r>
            <a:r>
              <a:rPr lang="en-US" altLang="ko-KR" dirty="0" smtClean="0"/>
              <a:t>/5]</a:t>
            </a:r>
            <a:endParaRPr lang="ko-KR" altLang="en-US" dirty="0" smtClean="0"/>
          </a:p>
        </p:txBody>
      </p:sp>
      <p:sp>
        <p:nvSpPr>
          <p:cNvPr id="3" name="내용 개체 틀 2"/>
          <p:cNvSpPr>
            <a:spLocks noGrp="1"/>
          </p:cNvSpPr>
          <p:nvPr>
            <p:ph idx="10"/>
          </p:nvPr>
        </p:nvSpPr>
        <p:spPr/>
        <p:txBody>
          <a:bodyPr/>
          <a:lstStyle/>
          <a:p>
            <a:pPr lvl="1"/>
            <a:r>
              <a:rPr lang="en-US" altLang="ko-KR" smtClean="0"/>
              <a:t>[Design]</a:t>
            </a:r>
            <a:r>
              <a:rPr lang="ko-KR" altLang="en-US" smtClean="0"/>
              <a:t>을 클릭하면 삭제한 코드가 화면에도 삭제되어 있음 </a:t>
            </a:r>
            <a:endParaRPr lang="en-US" altLang="ko-KR" smtClean="0"/>
          </a:p>
          <a:p>
            <a:pPr lvl="1"/>
            <a:r>
              <a:rPr lang="ko-KR" altLang="en-US" smtClean="0"/>
              <a:t>왼쪽 상단의 저장 아이콘을 클릭하거나 메뉴 </a:t>
            </a:r>
            <a:r>
              <a:rPr lang="en-US" altLang="ko-KR" smtClean="0"/>
              <a:t>[File]–[Save All]</a:t>
            </a:r>
            <a:r>
              <a:rPr lang="ko-KR" altLang="en-US" smtClean="0"/>
              <a:t>을 클릭하여 저장</a:t>
            </a:r>
            <a:endParaRPr lang="en-US" altLang="ko-KR" dirty="0" smtClean="0"/>
          </a:p>
        </p:txBody>
      </p:sp>
      <p:pic>
        <p:nvPicPr>
          <p:cNvPr id="4" name="Picture 3" descr="스크린샷 2019-02-03 오후 7.49.19.png"/>
          <p:cNvPicPr>
            <a:picLocks noChangeAspect="1"/>
          </p:cNvPicPr>
          <p:nvPr/>
        </p:nvPicPr>
        <p:blipFill rotWithShape="1">
          <a:blip r:embed="rId2" cstate="print">
            <a:extLst>
              <a:ext uri="{28A0092B-C50C-407E-A947-70E740481C1C}">
                <a14:useLocalDpi xmlns:a14="http://schemas.microsoft.com/office/drawing/2010/main" val="0"/>
              </a:ext>
            </a:extLst>
          </a:blip>
          <a:srcRect b="6221"/>
          <a:stretch/>
        </p:blipFill>
        <p:spPr>
          <a:xfrm>
            <a:off x="911050" y="2569991"/>
            <a:ext cx="5274045" cy="3980574"/>
          </a:xfrm>
          <a:prstGeom prst="rect">
            <a:avLst/>
          </a:prstGeom>
        </p:spPr>
      </p:pic>
      <p:pic>
        <p:nvPicPr>
          <p:cNvPr id="8" name="Picture 7" descr="스크린샷 2019-02-03 오후 7.49.19.png"/>
          <p:cNvPicPr>
            <a:picLocks noChangeAspect="1"/>
          </p:cNvPicPr>
          <p:nvPr/>
        </p:nvPicPr>
        <p:blipFill rotWithShape="1">
          <a:blip r:embed="rId2" cstate="print">
            <a:extLst>
              <a:ext uri="{28A0092B-C50C-407E-A947-70E740481C1C}">
                <a14:useLocalDpi xmlns:a14="http://schemas.microsoft.com/office/drawing/2010/main" val="0"/>
              </a:ext>
            </a:extLst>
          </a:blip>
          <a:srcRect t="95057" r="67293" b="20"/>
          <a:stretch/>
        </p:blipFill>
        <p:spPr>
          <a:xfrm>
            <a:off x="6185095" y="6430003"/>
            <a:ext cx="1990347" cy="241125"/>
          </a:xfrm>
          <a:prstGeom prst="rect">
            <a:avLst/>
          </a:prstGeom>
        </p:spPr>
      </p:pic>
    </p:spTree>
    <p:extLst>
      <p:ext uri="{BB962C8B-B14F-4D97-AF65-F5344CB8AC3E}">
        <p14:creationId xmlns:p14="http://schemas.microsoft.com/office/powerpoint/2010/main" val="1543233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TM10001114[[fn=갤러리]]</Template>
  <TotalTime>9379</TotalTime>
  <Words>3249</Words>
  <Application>Microsoft Office PowerPoint</Application>
  <PresentationFormat>화면 슬라이드 쇼(4:3)</PresentationFormat>
  <Paragraphs>458</Paragraphs>
  <Slides>117</Slides>
  <Notes>15</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117</vt:i4>
      </vt:variant>
    </vt:vector>
  </HeadingPairs>
  <TitlesOfParts>
    <vt:vector size="129" baseType="lpstr">
      <vt:lpstr>HY견고딕</vt:lpstr>
      <vt:lpstr>HY헤드라인M</vt:lpstr>
      <vt:lpstr>KoPub돋움체 Bold</vt:lpstr>
      <vt:lpstr>KoPub돋움체 Light</vt:lpstr>
      <vt:lpstr>KoPub돋움체 Medium</vt:lpstr>
      <vt:lpstr>Mangal</vt:lpstr>
      <vt:lpstr>굴림</vt:lpstr>
      <vt:lpstr>맑은 고딕</vt:lpstr>
      <vt:lpstr>Arial</vt:lpstr>
      <vt:lpstr>Verdana</vt:lpstr>
      <vt:lpstr>Wingdings</vt:lpstr>
      <vt:lpstr>Standarddesign</vt:lpstr>
      <vt:lpstr>안드로이드 개요와             개발 환경 설치</vt:lpstr>
      <vt:lpstr>학습목표</vt:lpstr>
      <vt:lpstr>목차</vt:lpstr>
      <vt:lpstr>스마트폰의 개요</vt:lpstr>
      <vt:lpstr>스마트폰 운영체제</vt:lpstr>
      <vt:lpstr>안드로이드 역사</vt:lpstr>
      <vt:lpstr>안드로이드 역사</vt:lpstr>
      <vt:lpstr>안드로이드의 주요한 기능</vt:lpstr>
      <vt:lpstr>안드로이드의 주요한 기능</vt:lpstr>
      <vt:lpstr>안드로이드의 특징</vt:lpstr>
      <vt:lpstr>안드로이드의 구조</vt:lpstr>
      <vt:lpstr>안드로이드의 구조</vt:lpstr>
      <vt:lpstr>안드로이드의 구조</vt:lpstr>
      <vt:lpstr>안드로이드의 구조</vt:lpstr>
      <vt:lpstr>애플리케이션 의 기초 개념</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안드로이드 컴포넌트</vt:lpstr>
      <vt:lpstr>개발 운영체제</vt:lpstr>
      <vt:lpstr>개발 환경의 구성</vt:lpstr>
      <vt:lpstr>개발 환경 설치 순서</vt:lpstr>
      <vt:lpstr>개발 환경 설치 ▶ 인텔 HAXM 설치(1/4)</vt:lpstr>
      <vt:lpstr>개발 환경 설치 ▶ 인텔 HAXM 설치(2/4)</vt:lpstr>
      <vt:lpstr>개발 환경 설치 ▶ 인텔 HAXM 설치(3/4)</vt:lpstr>
      <vt:lpstr>개발 환경 설치 ▶ 인텔 HAXM 설치(4/4)</vt:lpstr>
      <vt:lpstr>개발 환경 설치 ▶ Android Studio 설치[1/2]</vt:lpstr>
      <vt:lpstr>개발 환경 설치 ▶ Android Studio 설치[2/2]</vt:lpstr>
      <vt:lpstr>개발 환경 설치 ▶ Android Studio 설치[1/7]</vt:lpstr>
      <vt:lpstr>개발 환경 설치 ▶ Android Studio 설치[2/7]</vt:lpstr>
      <vt:lpstr>개발 환경 설치 ▶ Android Studio 설치[3/7]</vt:lpstr>
      <vt:lpstr>개발 환경 설치 ▶ Android Studio 설치[4/7]</vt:lpstr>
      <vt:lpstr>개발 환경 설치 ▶ Android Studio 설치[5/7]</vt:lpstr>
      <vt:lpstr>개발 환경 설치 ▶ Android Studio 설치[6/7]</vt:lpstr>
      <vt:lpstr>개발 환경 설치 ▶ Android Studio 설치[7/7]</vt:lpstr>
      <vt:lpstr>개발 환경 설치 ▶ Android Studio 설정[1/12]</vt:lpstr>
      <vt:lpstr>개발 환경 설치 ▶ Android Studio 설정[2/12]</vt:lpstr>
      <vt:lpstr>개발 환경 설치 ▶ Android Studio 설정[3/12]</vt:lpstr>
      <vt:lpstr>개발 환경 설치 ▶ Android Studio 설정[4/12]</vt:lpstr>
      <vt:lpstr>개발 환경 설치 ▶ Android Studio 설정[5/12]</vt:lpstr>
      <vt:lpstr>개발 환경 설치 ▶ Android Studio 설정[6/12]</vt:lpstr>
      <vt:lpstr>개발 환경 설치 ▶ Android Studio 설정[7/12]</vt:lpstr>
      <vt:lpstr>개발 환경 설치 ▶ Android Studio 설정[8/12]</vt:lpstr>
      <vt:lpstr>개발 환경 설치 ▶ Android Studio 설정[9/12]</vt:lpstr>
      <vt:lpstr>개발 환경 설치 ▶ Android Studio 설정[10/12]</vt:lpstr>
      <vt:lpstr>개발 환경 설치 ▶ Android Studio 설정[11/12]</vt:lpstr>
      <vt:lpstr>개발 환경 설치 ▶ Android Studio 설정[12/12]</vt:lpstr>
      <vt:lpstr>개발 환경 설치 ▶ SDK 업데이트[1/7]</vt:lpstr>
      <vt:lpstr>개발 환경 설치 ▶ SDK 업데이트[2/7]</vt:lpstr>
      <vt:lpstr>개발 환경 설치 ▶ SDK 업데이트[3/7]</vt:lpstr>
      <vt:lpstr>개발 환경 설치 ▶ SDK 업데이트[4/7]</vt:lpstr>
      <vt:lpstr>개발 환경 설치 ▶ SDK 업데이트[5/7]</vt:lpstr>
      <vt:lpstr>개발 환경 설치 ▶ SDK 업데이트[6/7]</vt:lpstr>
      <vt:lpstr>개발 환경 설치 ▶ AVD 생성[1/20]</vt:lpstr>
      <vt:lpstr>개발 환경 설치 ▶ AVD 생성[2/20]</vt:lpstr>
      <vt:lpstr>개발 환경 설치 ▶ AVD 생성[3/20]</vt:lpstr>
      <vt:lpstr>개발 환경 설치 ▶ AVD 생성[4/20]</vt:lpstr>
      <vt:lpstr>개발 환경 설치 ▶ AVD 생성[5/20]</vt:lpstr>
      <vt:lpstr>개발 환경 설치 ▶ AVD 생성[6/20]</vt:lpstr>
      <vt:lpstr>개발 환경 설치 ▶ AVD 생성[7/20]</vt:lpstr>
      <vt:lpstr>개발 환경 설치 ▶ AVD 생성[8/20]</vt:lpstr>
      <vt:lpstr>개발 환경 설치 ▶ AVD 생성[9/20]</vt:lpstr>
      <vt:lpstr>개발 환경 설치 ▶ AVD 생성[10/20]</vt:lpstr>
      <vt:lpstr>개발 환경 설치 ▶ AVD 생성[11/20]</vt:lpstr>
      <vt:lpstr>개발 환경 설치 ▶ AVD 생성[12/20]</vt:lpstr>
      <vt:lpstr>개발 환경 설치 ▶ AVD 생성[13/20]</vt:lpstr>
      <vt:lpstr>개발 환경 설치 ▶ AVD 생성[14/20]</vt:lpstr>
      <vt:lpstr>개발 환경 설치 ▶ AVD 생성[15/20]</vt:lpstr>
      <vt:lpstr>개발 환경 설치 ▶ AVD 생성[16/20]</vt:lpstr>
      <vt:lpstr>개발 환경 설치 ▶ AVD 생성[17/20]</vt:lpstr>
      <vt:lpstr>개발 환경 설치 ▶ AVD 생성[18/20]</vt:lpstr>
      <vt:lpstr>개발 환경 설치 ▶ AVD 생성[19/20]</vt:lpstr>
      <vt:lpstr>개발 환경 설치 ▶ AVD 생성[20/20]</vt:lpstr>
      <vt:lpstr>PowerPoint 프레젠테이션</vt:lpstr>
      <vt:lpstr>처음 만드는   안드로이드 애플리케이션</vt:lpstr>
      <vt:lpstr>학습목표</vt:lpstr>
      <vt:lpstr>목차</vt:lpstr>
      <vt:lpstr>[Hello Android] 프로그램</vt:lpstr>
      <vt:lpstr>[Hello Android] 프로그램 ▶ 프로젝트 생성[1/6]</vt:lpstr>
      <vt:lpstr>[Hello Android] 프로그램 ▶ 프로젝트 생성[2/6]</vt:lpstr>
      <vt:lpstr>[Hello Android] 프로그램 ▶ 프로젝트 생성[3/6]</vt:lpstr>
      <vt:lpstr>[Hello Android] 프로그램 ▶ 프로젝트 생성[4/6]</vt:lpstr>
      <vt:lpstr>[Hello Android] 프로그램 ▶ 프로젝트 생성[5/6]</vt:lpstr>
      <vt:lpstr>[Hello Android] 프로그램 ▶ 프로젝트 생성[6/6]</vt:lpstr>
      <vt:lpstr>[Hello Android] 프로그램▶화면 디자인 및 편집[1/5]</vt:lpstr>
      <vt:lpstr>[Hello Android] 프로그램 ▶ 화면 디자인 및 편집[2/5]</vt:lpstr>
      <vt:lpstr>[Hello Android] 프로그램▶화면 디자인 및 편집[3/5]</vt:lpstr>
      <vt:lpstr>[Hello Android] 프로그램▶화면 디자인 및 편집[4/5]</vt:lpstr>
      <vt:lpstr>[Hello Android] 프로그램▶화면 디자인 및 편집[5/5]</vt:lpstr>
      <vt:lpstr>[Hello Android] 프로그램 ▶ JAVA 코드 작성 및 수정</vt:lpstr>
      <vt:lpstr>[Hello Android] 프로그램 ▶ 프로젝트 실행, 확인[1/4]</vt:lpstr>
      <vt:lpstr>[Hello Android] 프로그램 ▶ 프로젝트 실행, 확인[2/4]</vt:lpstr>
      <vt:lpstr>[Hello Android] 프로그램 ▶ 프로젝트 실행, 확인[3/4]</vt:lpstr>
      <vt:lpstr>[Hello Android] 프로그램 ▶ 프로젝트 실행, 확인[4/4]</vt:lpstr>
      <vt:lpstr>[Hello Android] 프로그램 </vt:lpstr>
      <vt:lpstr>[Hello Android] 프로그램 </vt:lpstr>
      <vt:lpstr>AVD 명칭과 사용법 ▶ AVD 명칭</vt:lpstr>
      <vt:lpstr>안드로이드 애플리케이션 작성 ▶ 프로젝트 관리[1/3]</vt:lpstr>
      <vt:lpstr>안드로이드 애플리케이션 작성 ▶ 프로젝트 관리[2/3]</vt:lpstr>
      <vt:lpstr>안드로이드 애플리케이션 작성 ▶ 프로젝트 관리[3/3]</vt:lpstr>
      <vt:lpstr>안드로이드 애플리케이션 작성[1/3]</vt:lpstr>
      <vt:lpstr>안드로이드 애플리케이션 작성 [2/3]</vt:lpstr>
      <vt:lpstr>안드로이드 애플리케이션 작성 [3/3]</vt:lpstr>
      <vt:lpstr>프로젝트 구성[1/3] </vt:lpstr>
      <vt:lpstr>프로젝트 구성[2/3] </vt:lpstr>
      <vt:lpstr>프로젝트 구성[3/3] </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dc:creator>
  <cp:lastModifiedBy>오 황석</cp:lastModifiedBy>
  <cp:revision>445</cp:revision>
  <dcterms:created xsi:type="dcterms:W3CDTF">2007-11-27T23:54:21Z</dcterms:created>
  <dcterms:modified xsi:type="dcterms:W3CDTF">2019-03-14T23:50:30Z</dcterms:modified>
</cp:coreProperties>
</file>